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7" r:id="rId11"/>
    <p:sldId id="268" r:id="rId12"/>
    <p:sldId id="265" r:id="rId13"/>
    <p:sldId id="270" r:id="rId14"/>
    <p:sldId id="271" r:id="rId15"/>
    <p:sldId id="273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294" y="14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Подготовка к ЕГЭ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429000"/>
            <a:ext cx="6400800" cy="648072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Задание 9 (2020)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743200" y="6209928"/>
            <a:ext cx="64008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C00000"/>
                </a:solidFill>
              </a:rPr>
              <a:t>Составитель: </a:t>
            </a:r>
            <a:r>
              <a:rPr lang="ru-RU" dirty="0" err="1" smtClean="0">
                <a:solidFill>
                  <a:srgbClr val="C00000"/>
                </a:solidFill>
              </a:rPr>
              <a:t>Креталова</a:t>
            </a:r>
            <a:r>
              <a:rPr lang="ru-RU" dirty="0" smtClean="0">
                <a:solidFill>
                  <a:srgbClr val="C00000"/>
                </a:solidFill>
              </a:rPr>
              <a:t> Т.П.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b="1" u="sng" dirty="0" smtClean="0"/>
              <a:t>гор/</a:t>
            </a:r>
            <a:r>
              <a:rPr lang="ru-RU" sz="3400" b="1" u="sng" dirty="0" err="1" smtClean="0"/>
              <a:t>гар</a:t>
            </a:r>
            <a:endParaRPr lang="ru-RU" sz="3400" b="1" u="sng" dirty="0" smtClean="0"/>
          </a:p>
          <a:p>
            <a:r>
              <a:rPr lang="ru-RU" sz="3400" dirty="0" smtClean="0"/>
              <a:t>Без ударения пишется о</a:t>
            </a:r>
          </a:p>
          <a:p>
            <a:r>
              <a:rPr lang="ru-RU" sz="3400" dirty="0" smtClean="0"/>
              <a:t>Под ударением пишется а</a:t>
            </a:r>
          </a:p>
          <a:p>
            <a:r>
              <a:rPr lang="ru-RU" sz="3400" dirty="0" smtClean="0"/>
              <a:t>Например: заг</a:t>
            </a:r>
            <a:r>
              <a:rPr lang="ru-RU" sz="3400" u="sng" dirty="0" smtClean="0"/>
              <a:t>о</a:t>
            </a:r>
            <a:r>
              <a:rPr lang="ru-RU" sz="3400" dirty="0" smtClean="0"/>
              <a:t>релый, з</a:t>
            </a:r>
            <a:r>
              <a:rPr lang="ru-RU" sz="3400" u="sng" dirty="0" smtClean="0"/>
              <a:t>а</a:t>
            </a:r>
            <a:r>
              <a:rPr lang="ru-RU" sz="3400" dirty="0" smtClean="0"/>
              <a:t>гар</a:t>
            </a:r>
          </a:p>
          <a:p>
            <a:pPr>
              <a:buNone/>
            </a:pPr>
            <a:r>
              <a:rPr lang="ru-RU" sz="3400" b="1" u="sng" dirty="0" err="1" smtClean="0"/>
              <a:t>зор</a:t>
            </a:r>
            <a:r>
              <a:rPr lang="ru-RU" sz="3400" b="1" u="sng" dirty="0" smtClean="0"/>
              <a:t>/</a:t>
            </a:r>
            <a:r>
              <a:rPr lang="ru-RU" sz="3400" b="1" u="sng" dirty="0" err="1" smtClean="0"/>
              <a:t>зар</a:t>
            </a:r>
            <a:endParaRPr lang="ru-RU" sz="3400" b="1" u="sng" dirty="0" smtClean="0"/>
          </a:p>
          <a:p>
            <a:r>
              <a:rPr lang="ru-RU" sz="3400" dirty="0" smtClean="0"/>
              <a:t>Без ударения пишется а</a:t>
            </a:r>
          </a:p>
          <a:p>
            <a:r>
              <a:rPr lang="ru-RU" sz="3400" dirty="0" smtClean="0"/>
              <a:t>Под ударением пишется то, что слышится</a:t>
            </a:r>
          </a:p>
          <a:p>
            <a:r>
              <a:rPr lang="ru-RU" sz="3400" dirty="0" smtClean="0"/>
              <a:t>Например: з</a:t>
            </a:r>
            <a:r>
              <a:rPr lang="ru-RU" sz="3400" u="sng" dirty="0" smtClean="0"/>
              <a:t>а</a:t>
            </a:r>
            <a:r>
              <a:rPr lang="ru-RU" sz="3400" dirty="0" smtClean="0"/>
              <a:t>рница, з</a:t>
            </a:r>
            <a:r>
              <a:rPr lang="ru-RU" sz="3400" u="sng" dirty="0" smtClean="0"/>
              <a:t>о</a:t>
            </a:r>
            <a:r>
              <a:rPr lang="ru-RU" sz="3400" dirty="0" smtClean="0"/>
              <a:t>ркий, з</a:t>
            </a:r>
            <a:r>
              <a:rPr lang="ru-RU" sz="3400" u="sng" dirty="0" smtClean="0"/>
              <a:t>а</a:t>
            </a:r>
            <a:r>
              <a:rPr lang="ru-RU" sz="3400" dirty="0" smtClean="0"/>
              <a:t>рево</a:t>
            </a:r>
          </a:p>
          <a:p>
            <a:r>
              <a:rPr lang="ru-RU" sz="3400" dirty="0" smtClean="0"/>
              <a:t>клон/клан</a:t>
            </a:r>
          </a:p>
          <a:p>
            <a:pPr>
              <a:buNone/>
            </a:pPr>
            <a:r>
              <a:rPr lang="ru-RU" sz="3400" b="1" u="sng" dirty="0" err="1" smtClean="0"/>
              <a:t>твор</a:t>
            </a:r>
            <a:r>
              <a:rPr lang="ru-RU" sz="3400" b="1" u="sng" dirty="0" smtClean="0"/>
              <a:t>/</a:t>
            </a:r>
            <a:r>
              <a:rPr lang="ru-RU" sz="3400" b="1" u="sng" dirty="0" err="1" smtClean="0"/>
              <a:t>твар</a:t>
            </a:r>
            <a:endParaRPr lang="ru-RU" sz="3400" b="1" u="sng" dirty="0" smtClean="0"/>
          </a:p>
          <a:p>
            <a:r>
              <a:rPr lang="ru-RU" sz="3400" dirty="0" smtClean="0"/>
              <a:t>Без ударения пишется о</a:t>
            </a:r>
          </a:p>
          <a:p>
            <a:r>
              <a:rPr lang="ru-RU" sz="3400" dirty="0" smtClean="0"/>
              <a:t>Под ударением пишется то, что слышится</a:t>
            </a:r>
          </a:p>
          <a:p>
            <a:r>
              <a:rPr lang="ru-RU" sz="3400" dirty="0" smtClean="0"/>
              <a:t>Например: покл</a:t>
            </a:r>
            <a:r>
              <a:rPr lang="ru-RU" sz="3400" u="sng" dirty="0" smtClean="0"/>
              <a:t>о</a:t>
            </a:r>
            <a:r>
              <a:rPr lang="ru-RU" sz="3400" dirty="0" smtClean="0"/>
              <a:t>ниться, покл</a:t>
            </a:r>
            <a:r>
              <a:rPr lang="ru-RU" sz="3400" u="sng" dirty="0" smtClean="0"/>
              <a:t>о</a:t>
            </a:r>
            <a:r>
              <a:rPr lang="ru-RU" sz="3400" dirty="0" smtClean="0"/>
              <a:t>н, кл</a:t>
            </a:r>
            <a:r>
              <a:rPr lang="ru-RU" sz="3400" u="sng" dirty="0" smtClean="0"/>
              <a:t>а</a:t>
            </a:r>
            <a:r>
              <a:rPr lang="ru-RU" sz="3400" dirty="0" smtClean="0"/>
              <a:t>няться, тв</a:t>
            </a:r>
            <a:r>
              <a:rPr lang="ru-RU" sz="3400" u="sng" dirty="0" smtClean="0"/>
              <a:t>о</a:t>
            </a:r>
            <a:r>
              <a:rPr lang="ru-RU" sz="3400" dirty="0" smtClean="0"/>
              <a:t>рить, тв</a:t>
            </a:r>
            <a:r>
              <a:rPr lang="ru-RU" sz="3400" u="sng" dirty="0" smtClean="0"/>
              <a:t>о</a:t>
            </a:r>
            <a:r>
              <a:rPr lang="ru-RU" sz="3400" dirty="0" smtClean="0"/>
              <a:t>рение</a:t>
            </a:r>
          </a:p>
          <a:p>
            <a:r>
              <a:rPr lang="ru-RU" sz="3400" b="1" i="1" dirty="0" smtClean="0"/>
              <a:t>Исключение:</a:t>
            </a:r>
            <a:r>
              <a:rPr lang="ru-RU" sz="3400" dirty="0" smtClean="0"/>
              <a:t> утв</a:t>
            </a:r>
            <a:r>
              <a:rPr lang="ru-RU" sz="3400" u="sng" dirty="0" smtClean="0"/>
              <a:t>а</a:t>
            </a:r>
            <a:r>
              <a:rPr lang="ru-RU" sz="3400" dirty="0" smtClean="0"/>
              <a:t>рь</a:t>
            </a:r>
          </a:p>
          <a:p>
            <a:pPr>
              <a:buNone/>
            </a:pPr>
            <a:r>
              <a:rPr lang="ru-RU" sz="3400" b="1" u="sng" dirty="0" err="1" smtClean="0"/>
              <a:t>скак</a:t>
            </a:r>
            <a:r>
              <a:rPr lang="ru-RU" sz="3400" b="1" u="sng" dirty="0" smtClean="0"/>
              <a:t>/</a:t>
            </a:r>
            <a:r>
              <a:rPr lang="ru-RU" sz="3400" b="1" u="sng" dirty="0" err="1" smtClean="0"/>
              <a:t>скоч</a:t>
            </a:r>
            <a:endParaRPr lang="ru-RU" sz="3400" b="1" u="sng" dirty="0" smtClean="0"/>
          </a:p>
          <a:p>
            <a:r>
              <a:rPr lang="ru-RU" sz="3400" dirty="0" smtClean="0"/>
              <a:t>В безударном положении</a:t>
            </a:r>
          </a:p>
          <a:p>
            <a:r>
              <a:rPr lang="ru-RU" sz="3400" dirty="0" smtClean="0"/>
              <a:t>перед ч пишется о,</a:t>
            </a:r>
          </a:p>
          <a:p>
            <a:r>
              <a:rPr lang="ru-RU" sz="3400" dirty="0" smtClean="0"/>
              <a:t>перед к пишется а</a:t>
            </a:r>
          </a:p>
          <a:p>
            <a:r>
              <a:rPr lang="ru-RU" sz="3400" dirty="0" smtClean="0"/>
              <a:t>Например: ск</a:t>
            </a:r>
            <a:r>
              <a:rPr lang="ru-RU" sz="3400" u="sng" dirty="0" smtClean="0"/>
              <a:t>а</a:t>
            </a:r>
            <a:r>
              <a:rPr lang="ru-RU" sz="3400" dirty="0" smtClean="0"/>
              <a:t>калка, выск</a:t>
            </a:r>
            <a:r>
              <a:rPr lang="ru-RU" sz="3400" u="sng" dirty="0" smtClean="0"/>
              <a:t>о</a:t>
            </a:r>
            <a:r>
              <a:rPr lang="ru-RU" sz="3400" dirty="0" smtClean="0"/>
              <a:t>чил</a:t>
            </a:r>
          </a:p>
          <a:p>
            <a:r>
              <a:rPr lang="ru-RU" sz="3400" b="1" i="1" dirty="0" smtClean="0"/>
              <a:t>Исключение:</a:t>
            </a:r>
            <a:r>
              <a:rPr lang="ru-RU" sz="3400" dirty="0" smtClean="0"/>
              <a:t> скачок, скачу, скачи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u="sng" dirty="0" smtClean="0"/>
              <a:t>плов/</a:t>
            </a:r>
            <a:r>
              <a:rPr lang="ru-RU" b="1" u="sng" dirty="0" err="1" smtClean="0"/>
              <a:t>плав</a:t>
            </a:r>
            <a:endParaRPr lang="ru-RU" b="1" u="sng" dirty="0" smtClean="0"/>
          </a:p>
          <a:p>
            <a:r>
              <a:rPr lang="ru-RU" dirty="0" smtClean="0"/>
              <a:t>Пишется всегда а, кроме слов пловец, пловчиха. плывун.</a:t>
            </a:r>
            <a:br>
              <a:rPr lang="ru-RU" dirty="0" smtClean="0"/>
            </a:br>
            <a:r>
              <a:rPr lang="ru-RU" dirty="0" smtClean="0"/>
              <a:t>Например: пл</a:t>
            </a:r>
            <a:r>
              <a:rPr lang="ru-RU" u="sng" dirty="0" smtClean="0"/>
              <a:t>а</a:t>
            </a:r>
            <a:r>
              <a:rPr lang="ru-RU" dirty="0" smtClean="0"/>
              <a:t>вник, </a:t>
            </a:r>
            <a:r>
              <a:rPr lang="ru-RU" dirty="0" err="1" smtClean="0"/>
              <a:t>выпл</a:t>
            </a:r>
            <a:r>
              <a:rPr lang="ru-RU" u="sng" dirty="0" err="1" smtClean="0"/>
              <a:t>а</a:t>
            </a:r>
            <a:r>
              <a:rPr lang="ru-RU" dirty="0" err="1" smtClean="0"/>
              <a:t>влятьмок</a:t>
            </a:r>
            <a:r>
              <a:rPr lang="ru-RU" dirty="0" smtClean="0"/>
              <a:t>/мак</a:t>
            </a:r>
          </a:p>
          <a:p>
            <a:r>
              <a:rPr lang="ru-RU" dirty="0" smtClean="0"/>
              <a:t>Пишется а, если слово имеет значение «погружать в жидкость»,</a:t>
            </a:r>
          </a:p>
          <a:p>
            <a:r>
              <a:rPr lang="ru-RU" dirty="0" smtClean="0"/>
              <a:t>Пишется о, если слово имеет значение «пропускать, впитывать жидкость».</a:t>
            </a:r>
          </a:p>
          <a:p>
            <a:r>
              <a:rPr lang="ru-RU" dirty="0" smtClean="0"/>
              <a:t>Например: з</a:t>
            </a:r>
            <a:r>
              <a:rPr lang="ru-RU" u="sng" dirty="0" smtClean="0"/>
              <a:t>а</a:t>
            </a:r>
            <a:r>
              <a:rPr lang="ru-RU" dirty="0" smtClean="0"/>
              <a:t>рница, з</a:t>
            </a:r>
            <a:r>
              <a:rPr lang="ru-RU" u="sng" dirty="0" smtClean="0"/>
              <a:t>о</a:t>
            </a:r>
            <a:r>
              <a:rPr lang="ru-RU" dirty="0" smtClean="0"/>
              <a:t>ркий, з</a:t>
            </a:r>
            <a:r>
              <a:rPr lang="ru-RU" u="sng" dirty="0" smtClean="0"/>
              <a:t>а</a:t>
            </a:r>
            <a:r>
              <a:rPr lang="ru-RU" dirty="0" smtClean="0"/>
              <a:t>рево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u="sng" dirty="0" err="1" smtClean="0"/>
              <a:t>ровн</a:t>
            </a:r>
            <a:r>
              <a:rPr lang="ru-RU" b="1" u="sng" dirty="0" smtClean="0"/>
              <a:t>/</a:t>
            </a:r>
            <a:r>
              <a:rPr lang="ru-RU" b="1" u="sng" dirty="0" err="1" smtClean="0"/>
              <a:t>равн</a:t>
            </a:r>
            <a:endParaRPr lang="ru-RU" b="1" u="sng" dirty="0" smtClean="0"/>
          </a:p>
          <a:p>
            <a:r>
              <a:rPr lang="ru-RU" dirty="0" smtClean="0"/>
              <a:t>Пишется а, если слово имеет значение «равный, одинаковый»,</a:t>
            </a:r>
          </a:p>
          <a:p>
            <a:r>
              <a:rPr lang="ru-RU" dirty="0" smtClean="0"/>
              <a:t>Пишется о, если слово имеет значение «прямой, гладкий, ровный». </a:t>
            </a:r>
          </a:p>
          <a:p>
            <a:r>
              <a:rPr lang="ru-RU" dirty="0" smtClean="0"/>
              <a:t>Например: р</a:t>
            </a:r>
            <a:r>
              <a:rPr lang="ru-RU" u="sng" dirty="0" smtClean="0"/>
              <a:t>а</a:t>
            </a:r>
            <a:r>
              <a:rPr lang="ru-RU" dirty="0" smtClean="0"/>
              <a:t>вномерный, подр</a:t>
            </a:r>
            <a:r>
              <a:rPr lang="ru-RU" u="sng" dirty="0" smtClean="0"/>
              <a:t>о</a:t>
            </a:r>
            <a:r>
              <a:rPr lang="ru-RU" dirty="0" smtClean="0"/>
              <a:t>внять</a:t>
            </a:r>
          </a:p>
          <a:p>
            <a:r>
              <a:rPr lang="ru-RU" b="1" i="1" dirty="0" smtClean="0"/>
              <a:t>Исключение:</a:t>
            </a:r>
            <a:r>
              <a:rPr lang="ru-RU" dirty="0" smtClean="0"/>
              <a:t> р</a:t>
            </a:r>
            <a:r>
              <a:rPr lang="ru-RU" u="sng" dirty="0" smtClean="0"/>
              <a:t>а</a:t>
            </a:r>
            <a:r>
              <a:rPr lang="ru-RU" dirty="0" smtClean="0"/>
              <a:t>внина, р</a:t>
            </a:r>
            <a:r>
              <a:rPr lang="ru-RU" u="sng" dirty="0" smtClean="0"/>
              <a:t>а</a:t>
            </a:r>
            <a:r>
              <a:rPr lang="ru-RU" dirty="0" smtClean="0"/>
              <a:t>внение, р</a:t>
            </a:r>
            <a:r>
              <a:rPr lang="ru-RU" u="sng" dirty="0" smtClean="0"/>
              <a:t>а</a:t>
            </a:r>
            <a:r>
              <a:rPr lang="ru-RU" dirty="0" smtClean="0"/>
              <a:t>вняться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им/а(я)</a:t>
            </a:r>
          </a:p>
          <a:p>
            <a:r>
              <a:rPr lang="ru-RU" b="1" dirty="0" smtClean="0"/>
              <a:t>им/а(я)</a:t>
            </a:r>
          </a:p>
          <a:p>
            <a:r>
              <a:rPr lang="ru-RU" dirty="0" smtClean="0"/>
              <a:t>Пишется им, ин, если есть суффикс а,</a:t>
            </a:r>
          </a:p>
          <a:p>
            <a:r>
              <a:rPr lang="ru-RU" dirty="0" smtClean="0"/>
              <a:t>Например: снять — сн</a:t>
            </a:r>
            <a:r>
              <a:rPr lang="ru-RU" u="sng" dirty="0" smtClean="0"/>
              <a:t>и</a:t>
            </a:r>
            <a:r>
              <a:rPr lang="ru-RU" dirty="0" smtClean="0"/>
              <a:t>мать, начать — нач</a:t>
            </a:r>
            <a:r>
              <a:rPr lang="ru-RU" u="sng" dirty="0" smtClean="0"/>
              <a:t>и</a:t>
            </a:r>
            <a:r>
              <a:rPr lang="ru-RU" dirty="0" smtClean="0"/>
              <a:t>нать</a:t>
            </a:r>
          </a:p>
          <a:p>
            <a:r>
              <a:rPr lang="ru-RU" b="1" dirty="0" err="1" smtClean="0"/>
              <a:t>бер</a:t>
            </a:r>
            <a:r>
              <a:rPr lang="ru-RU" b="1" dirty="0" smtClean="0"/>
              <a:t>/</a:t>
            </a:r>
            <a:r>
              <a:rPr lang="ru-RU" b="1" dirty="0" err="1" smtClean="0"/>
              <a:t>бир</a:t>
            </a:r>
            <a:r>
              <a:rPr lang="ru-RU" b="1" dirty="0" smtClean="0"/>
              <a:t>,</a:t>
            </a:r>
          </a:p>
          <a:p>
            <a:r>
              <a:rPr lang="ru-RU" b="1" dirty="0" err="1" smtClean="0"/>
              <a:t>дер</a:t>
            </a:r>
            <a:r>
              <a:rPr lang="ru-RU" b="1" dirty="0" smtClean="0"/>
              <a:t>/</a:t>
            </a:r>
            <a:r>
              <a:rPr lang="ru-RU" b="1" dirty="0" err="1" smtClean="0"/>
              <a:t>дир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мер/мир,</a:t>
            </a:r>
          </a:p>
          <a:p>
            <a:r>
              <a:rPr lang="ru-RU" b="1" dirty="0" smtClean="0"/>
              <a:t>пер/пир,</a:t>
            </a:r>
          </a:p>
          <a:p>
            <a:r>
              <a:rPr lang="ru-RU" b="1" dirty="0" smtClean="0"/>
              <a:t>тер/тир,</a:t>
            </a:r>
          </a:p>
          <a:p>
            <a:r>
              <a:rPr lang="ru-RU" b="1" dirty="0" err="1" smtClean="0"/>
              <a:t>блест</a:t>
            </a:r>
            <a:r>
              <a:rPr lang="ru-RU" b="1" dirty="0" smtClean="0"/>
              <a:t>/</a:t>
            </a:r>
            <a:r>
              <a:rPr lang="ru-RU" b="1" dirty="0" err="1" smtClean="0"/>
              <a:t>блист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стел/</a:t>
            </a:r>
            <a:r>
              <a:rPr lang="ru-RU" b="1" dirty="0" err="1" smtClean="0"/>
              <a:t>стил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чет/</a:t>
            </a:r>
            <a:r>
              <a:rPr lang="ru-RU" b="1" dirty="0" err="1" smtClean="0"/>
              <a:t>чит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жёг/жиг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Если после корня стоит суффикс а, в корне пишем букву </a:t>
            </a:r>
            <a:r>
              <a:rPr lang="ru-RU" dirty="0" smtClean="0"/>
              <a:t>и.</a:t>
            </a:r>
            <a:endParaRPr lang="ru-RU" dirty="0" smtClean="0"/>
          </a:p>
          <a:p>
            <a:r>
              <a:rPr lang="ru-RU" dirty="0" smtClean="0"/>
              <a:t>Если суффикса</a:t>
            </a:r>
            <a:r>
              <a:rPr lang="ru-RU" b="1" dirty="0" smtClean="0"/>
              <a:t> </a:t>
            </a:r>
            <a:r>
              <a:rPr lang="ru-RU" dirty="0" smtClean="0"/>
              <a:t>а нет, пишем букву е.</a:t>
            </a:r>
          </a:p>
          <a:p>
            <a:r>
              <a:rPr lang="ru-RU" i="1" dirty="0" smtClean="0"/>
              <a:t>Например:</a:t>
            </a:r>
            <a:endParaRPr lang="ru-RU" dirty="0" smtClean="0"/>
          </a:p>
          <a:p>
            <a:r>
              <a:rPr lang="ru-RU" dirty="0" smtClean="0"/>
              <a:t>соб</a:t>
            </a:r>
            <a:r>
              <a:rPr lang="ru-RU" u="sng" dirty="0" smtClean="0"/>
              <a:t>и</a:t>
            </a:r>
            <a:r>
              <a:rPr lang="ru-RU" dirty="0" smtClean="0"/>
              <a:t>рать — соб</a:t>
            </a:r>
            <a:r>
              <a:rPr lang="ru-RU" u="sng" dirty="0" smtClean="0"/>
              <a:t>е</a:t>
            </a:r>
            <a:r>
              <a:rPr lang="ru-RU" dirty="0" smtClean="0"/>
              <a:t>рем, расст</a:t>
            </a:r>
            <a:r>
              <a:rPr lang="ru-RU" u="sng" dirty="0" smtClean="0"/>
              <a:t>е</a:t>
            </a:r>
            <a:r>
              <a:rPr lang="ru-RU" dirty="0" smtClean="0"/>
              <a:t>лить — расст</a:t>
            </a:r>
            <a:r>
              <a:rPr lang="ru-RU" u="sng" dirty="0" smtClean="0"/>
              <a:t>и</a:t>
            </a:r>
            <a:r>
              <a:rPr lang="ru-RU" dirty="0" smtClean="0"/>
              <a:t>лать, выж</a:t>
            </a:r>
            <a:r>
              <a:rPr lang="ru-RU" u="sng" dirty="0" smtClean="0"/>
              <a:t>е</a:t>
            </a:r>
            <a:r>
              <a:rPr lang="ru-RU" dirty="0" smtClean="0"/>
              <a:t>чь — выж</a:t>
            </a:r>
            <a:r>
              <a:rPr lang="ru-RU" u="sng" dirty="0" smtClean="0"/>
              <a:t>и</a:t>
            </a:r>
            <a:r>
              <a:rPr lang="ru-RU" dirty="0" smtClean="0"/>
              <a:t>гать.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/>
              <a:t>1</a:t>
            </a:r>
            <a:r>
              <a:rPr lang="ru-RU" b="1" i="1" dirty="0" smtClean="0"/>
              <a:t>. </a:t>
            </a:r>
            <a:r>
              <a:rPr lang="ru-RU" b="1" i="1" dirty="0" smtClean="0"/>
              <a:t>Укажите варианты ответов, в которых во всех словах одного ряда пропущена безударная проверяемая гласная корня. Запишите номера ответов.</a:t>
            </a:r>
            <a:endParaRPr lang="ru-RU" dirty="0" smtClean="0"/>
          </a:p>
          <a:p>
            <a:r>
              <a:rPr lang="ru-RU" dirty="0" smtClean="0"/>
              <a:t>1) </a:t>
            </a:r>
            <a:r>
              <a:rPr lang="ru-RU" dirty="0" err="1" smtClean="0"/>
              <a:t>опл</a:t>
            </a:r>
            <a:r>
              <a:rPr lang="ru-RU" dirty="0" smtClean="0"/>
              <a:t>…</a:t>
            </a:r>
            <a:r>
              <a:rPr lang="ru-RU" dirty="0" err="1" smtClean="0"/>
              <a:t>тить</a:t>
            </a:r>
            <a:r>
              <a:rPr lang="ru-RU" dirty="0" smtClean="0"/>
              <a:t>, </a:t>
            </a:r>
            <a:r>
              <a:rPr lang="ru-RU" dirty="0" err="1" smtClean="0"/>
              <a:t>запр</a:t>
            </a:r>
            <a:r>
              <a:rPr lang="ru-RU" dirty="0" smtClean="0"/>
              <a:t>…щённый, </a:t>
            </a:r>
            <a:r>
              <a:rPr lang="ru-RU" dirty="0" err="1" smtClean="0"/>
              <a:t>откл</a:t>
            </a:r>
            <a:r>
              <a:rPr lang="ru-RU" dirty="0" smtClean="0"/>
              <a:t>…</a:t>
            </a:r>
            <a:r>
              <a:rPr lang="ru-RU" dirty="0" err="1" smtClean="0"/>
              <a:t>нение</a:t>
            </a:r>
            <a:endParaRPr lang="ru-RU" dirty="0" smtClean="0"/>
          </a:p>
          <a:p>
            <a:r>
              <a:rPr lang="ru-RU" dirty="0" smtClean="0"/>
              <a:t>2) </a:t>
            </a:r>
            <a:r>
              <a:rPr lang="ru-RU" dirty="0" err="1" smtClean="0"/>
              <a:t>возр</a:t>
            </a:r>
            <a:r>
              <a:rPr lang="ru-RU" dirty="0" smtClean="0"/>
              <a:t>…</a:t>
            </a:r>
            <a:r>
              <a:rPr lang="ru-RU" dirty="0" err="1" smtClean="0"/>
              <a:t>ждение</a:t>
            </a:r>
            <a:r>
              <a:rPr lang="ru-RU" dirty="0" smtClean="0"/>
              <a:t>, </a:t>
            </a:r>
            <a:r>
              <a:rPr lang="ru-RU" dirty="0" err="1" smtClean="0"/>
              <a:t>раст</a:t>
            </a:r>
            <a:r>
              <a:rPr lang="ru-RU" dirty="0" smtClean="0"/>
              <a:t>…</a:t>
            </a:r>
            <a:r>
              <a:rPr lang="ru-RU" dirty="0" err="1" smtClean="0"/>
              <a:t>лковать</a:t>
            </a:r>
            <a:r>
              <a:rPr lang="ru-RU" dirty="0" smtClean="0"/>
              <a:t>, </a:t>
            </a:r>
            <a:r>
              <a:rPr lang="ru-RU" dirty="0" err="1" smtClean="0"/>
              <a:t>погл</a:t>
            </a:r>
            <a:r>
              <a:rPr lang="ru-RU" dirty="0" smtClean="0"/>
              <a:t>…</a:t>
            </a:r>
            <a:r>
              <a:rPr lang="ru-RU" dirty="0" err="1" smtClean="0"/>
              <a:t>щать</a:t>
            </a:r>
            <a:r>
              <a:rPr lang="ru-RU" dirty="0" smtClean="0"/>
              <a:t> 	</a:t>
            </a:r>
          </a:p>
          <a:p>
            <a:r>
              <a:rPr lang="ru-RU" dirty="0" smtClean="0"/>
              <a:t>3) ср…</a:t>
            </a:r>
            <a:r>
              <a:rPr lang="ru-RU" dirty="0" err="1" smtClean="0"/>
              <a:t>внение</a:t>
            </a:r>
            <a:r>
              <a:rPr lang="ru-RU" dirty="0" smtClean="0"/>
              <a:t>, </a:t>
            </a:r>
            <a:r>
              <a:rPr lang="ru-RU" dirty="0" err="1" smtClean="0"/>
              <a:t>пром</a:t>
            </a:r>
            <a:r>
              <a:rPr lang="ru-RU" dirty="0" smtClean="0"/>
              <a:t>…</a:t>
            </a:r>
            <a:r>
              <a:rPr lang="ru-RU" dirty="0" err="1" smtClean="0"/>
              <a:t>кает</a:t>
            </a:r>
            <a:r>
              <a:rPr lang="ru-RU" dirty="0" smtClean="0"/>
              <a:t>, </a:t>
            </a:r>
            <a:r>
              <a:rPr lang="ru-RU" dirty="0" err="1" smtClean="0"/>
              <a:t>бл</a:t>
            </a:r>
            <a:r>
              <a:rPr lang="ru-RU" dirty="0" smtClean="0"/>
              <a:t>…</a:t>
            </a:r>
            <a:r>
              <a:rPr lang="ru-RU" dirty="0" err="1" smtClean="0"/>
              <a:t>стящий</a:t>
            </a:r>
            <a:endParaRPr lang="ru-RU" dirty="0" smtClean="0"/>
          </a:p>
          <a:p>
            <a:r>
              <a:rPr lang="ru-RU" dirty="0" smtClean="0"/>
              <a:t>4) </a:t>
            </a:r>
            <a:r>
              <a:rPr lang="ru-RU" dirty="0" err="1" smtClean="0"/>
              <a:t>настр</a:t>
            </a:r>
            <a:r>
              <a:rPr lang="ru-RU" dirty="0" smtClean="0"/>
              <a:t>…</a:t>
            </a:r>
            <a:r>
              <a:rPr lang="ru-RU" dirty="0" err="1" smtClean="0"/>
              <a:t>ение</a:t>
            </a:r>
            <a:r>
              <a:rPr lang="ru-RU" dirty="0" smtClean="0"/>
              <a:t>, </a:t>
            </a:r>
            <a:r>
              <a:rPr lang="ru-RU" dirty="0" err="1" smtClean="0"/>
              <a:t>обн</a:t>
            </a:r>
            <a:r>
              <a:rPr lang="ru-RU" dirty="0" smtClean="0"/>
              <a:t>…</a:t>
            </a:r>
            <a:r>
              <a:rPr lang="ru-RU" dirty="0" err="1" smtClean="0"/>
              <a:t>влённый</a:t>
            </a:r>
            <a:r>
              <a:rPr lang="ru-RU" dirty="0" smtClean="0"/>
              <a:t>, </a:t>
            </a:r>
            <a:r>
              <a:rPr lang="ru-RU" dirty="0" err="1" smtClean="0"/>
              <a:t>обв</a:t>
            </a:r>
            <a:r>
              <a:rPr lang="ru-RU" dirty="0" smtClean="0"/>
              <a:t>…вал</a:t>
            </a:r>
          </a:p>
          <a:p>
            <a:r>
              <a:rPr lang="ru-RU" dirty="0" smtClean="0"/>
              <a:t>5) </a:t>
            </a:r>
            <a:r>
              <a:rPr lang="ru-RU" dirty="0" err="1" smtClean="0"/>
              <a:t>подн</a:t>
            </a:r>
            <a:r>
              <a:rPr lang="ru-RU" dirty="0" smtClean="0"/>
              <a:t>…мать, </a:t>
            </a:r>
            <a:r>
              <a:rPr lang="ru-RU" dirty="0" err="1" smtClean="0"/>
              <a:t>обж</a:t>
            </a:r>
            <a:r>
              <a:rPr lang="ru-RU" dirty="0" smtClean="0"/>
              <a:t>…</a:t>
            </a:r>
            <a:r>
              <a:rPr lang="ru-RU" dirty="0" err="1" smtClean="0"/>
              <a:t>гание</a:t>
            </a:r>
            <a:r>
              <a:rPr lang="ru-RU" dirty="0" smtClean="0"/>
              <a:t>, р…</a:t>
            </a:r>
            <a:r>
              <a:rPr lang="ru-RU" dirty="0" err="1" smtClean="0"/>
              <a:t>скошный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 </a:t>
            </a:r>
          </a:p>
          <a:p>
            <a:pPr marL="0" indent="0">
              <a:buNone/>
            </a:pPr>
            <a:r>
              <a:rPr lang="ru-RU" b="1" i="1" dirty="0"/>
              <a:t>2</a:t>
            </a:r>
            <a:r>
              <a:rPr lang="ru-RU" b="1" i="1" dirty="0" smtClean="0"/>
              <a:t>. </a:t>
            </a:r>
            <a:r>
              <a:rPr lang="ru-RU" b="1" i="1" dirty="0" smtClean="0"/>
              <a:t>Укажите варианты ответов, в которых во всех словах одного ряда пропущена безударная проверяемая гласная корня. Запишите номера ответов.</a:t>
            </a:r>
            <a:endParaRPr lang="ru-RU" dirty="0" smtClean="0"/>
          </a:p>
          <a:p>
            <a:r>
              <a:rPr lang="ru-RU" dirty="0" smtClean="0"/>
              <a:t>1) </a:t>
            </a:r>
            <a:r>
              <a:rPr lang="ru-RU" dirty="0" err="1" smtClean="0"/>
              <a:t>усл</a:t>
            </a:r>
            <a:r>
              <a:rPr lang="ru-RU" dirty="0" smtClean="0"/>
              <a:t>…</a:t>
            </a:r>
            <a:r>
              <a:rPr lang="ru-RU" dirty="0" err="1" smtClean="0"/>
              <a:t>жнять</a:t>
            </a:r>
            <a:r>
              <a:rPr lang="ru-RU" dirty="0" smtClean="0"/>
              <a:t>, к…</a:t>
            </a:r>
            <a:r>
              <a:rPr lang="ru-RU" dirty="0" err="1" smtClean="0"/>
              <a:t>сить</a:t>
            </a:r>
            <a:r>
              <a:rPr lang="ru-RU" dirty="0" smtClean="0"/>
              <a:t>, </a:t>
            </a:r>
            <a:r>
              <a:rPr lang="ru-RU" dirty="0" err="1" smtClean="0"/>
              <a:t>выр</a:t>
            </a:r>
            <a:r>
              <a:rPr lang="ru-RU" dirty="0" smtClean="0"/>
              <a:t>…щенные огурцы</a:t>
            </a:r>
          </a:p>
          <a:p>
            <a:r>
              <a:rPr lang="ru-RU" dirty="0" smtClean="0"/>
              <a:t>2) </a:t>
            </a:r>
            <a:r>
              <a:rPr lang="ru-RU" dirty="0" err="1" smtClean="0"/>
              <a:t>укр</a:t>
            </a:r>
            <a:r>
              <a:rPr lang="ru-RU" dirty="0" smtClean="0"/>
              <a:t>…</a:t>
            </a:r>
            <a:r>
              <a:rPr lang="ru-RU" dirty="0" err="1" smtClean="0"/>
              <a:t>титель</a:t>
            </a:r>
            <a:r>
              <a:rPr lang="ru-RU" dirty="0" smtClean="0"/>
              <a:t>, </a:t>
            </a:r>
            <a:r>
              <a:rPr lang="ru-RU" dirty="0" err="1" smtClean="0"/>
              <a:t>посв</a:t>
            </a:r>
            <a:r>
              <a:rPr lang="ru-RU" dirty="0" smtClean="0"/>
              <a:t>…</a:t>
            </a:r>
            <a:r>
              <a:rPr lang="ru-RU" dirty="0" err="1" smtClean="0"/>
              <a:t>тить</a:t>
            </a:r>
            <a:r>
              <a:rPr lang="ru-RU" dirty="0" smtClean="0"/>
              <a:t> (стихи другу), </a:t>
            </a:r>
            <a:r>
              <a:rPr lang="ru-RU" dirty="0" err="1" smtClean="0"/>
              <a:t>пок</a:t>
            </a:r>
            <a:r>
              <a:rPr lang="ru-RU" dirty="0" smtClean="0"/>
              <a:t>…</a:t>
            </a:r>
            <a:r>
              <a:rPr lang="ru-RU" dirty="0" err="1" smtClean="0"/>
              <a:t>яние</a:t>
            </a:r>
            <a:endParaRPr lang="ru-RU" dirty="0" smtClean="0"/>
          </a:p>
          <a:p>
            <a:r>
              <a:rPr lang="ru-RU" dirty="0" smtClean="0"/>
              <a:t>3) зал…</a:t>
            </a:r>
            <a:r>
              <a:rPr lang="ru-RU" dirty="0" err="1" smtClean="0"/>
              <a:t>зать</a:t>
            </a:r>
            <a:r>
              <a:rPr lang="ru-RU" dirty="0" smtClean="0"/>
              <a:t> (рану), </a:t>
            </a:r>
            <a:r>
              <a:rPr lang="ru-RU" dirty="0" err="1" smtClean="0"/>
              <a:t>зан</a:t>
            </a:r>
            <a:r>
              <a:rPr lang="ru-RU" dirty="0" smtClean="0"/>
              <a:t>…жать, </a:t>
            </a:r>
            <a:r>
              <a:rPr lang="ru-RU" dirty="0" err="1" smtClean="0"/>
              <a:t>сп</a:t>
            </a:r>
            <a:r>
              <a:rPr lang="ru-RU" dirty="0" smtClean="0"/>
              <a:t>…</a:t>
            </a:r>
            <a:r>
              <a:rPr lang="ru-RU" dirty="0" err="1" smtClean="0"/>
              <a:t>шите</a:t>
            </a:r>
            <a:r>
              <a:rPr lang="ru-RU" dirty="0" smtClean="0"/>
              <a:t> (данные)</a:t>
            </a:r>
          </a:p>
          <a:p>
            <a:r>
              <a:rPr lang="ru-RU" dirty="0" smtClean="0"/>
              <a:t>4) проб…</a:t>
            </a:r>
            <a:r>
              <a:rPr lang="ru-RU" dirty="0" err="1" smtClean="0"/>
              <a:t>раться</a:t>
            </a:r>
            <a:r>
              <a:rPr lang="ru-RU" dirty="0" smtClean="0"/>
              <a:t>, </a:t>
            </a:r>
            <a:r>
              <a:rPr lang="ru-RU" dirty="0" err="1" smtClean="0"/>
              <a:t>обск</a:t>
            </a:r>
            <a:r>
              <a:rPr lang="ru-RU" dirty="0" smtClean="0"/>
              <a:t>…</a:t>
            </a:r>
            <a:r>
              <a:rPr lang="ru-RU" dirty="0" err="1" smtClean="0"/>
              <a:t>кать</a:t>
            </a:r>
            <a:r>
              <a:rPr lang="ru-RU" dirty="0" smtClean="0"/>
              <a:t>, соч…</a:t>
            </a:r>
            <a:r>
              <a:rPr lang="ru-RU" dirty="0" err="1" smtClean="0"/>
              <a:t>тание</a:t>
            </a:r>
            <a:endParaRPr lang="ru-RU" dirty="0" smtClean="0"/>
          </a:p>
          <a:p>
            <a:r>
              <a:rPr lang="ru-RU" dirty="0" smtClean="0"/>
              <a:t>5) р…</a:t>
            </a:r>
            <a:r>
              <a:rPr lang="ru-RU" dirty="0" err="1" smtClean="0"/>
              <a:t>систый</a:t>
            </a:r>
            <a:r>
              <a:rPr lang="ru-RU" dirty="0" smtClean="0"/>
              <a:t>, </a:t>
            </a:r>
            <a:r>
              <a:rPr lang="ru-RU" dirty="0" err="1" smtClean="0"/>
              <a:t>прин</a:t>
            </a:r>
            <a:r>
              <a:rPr lang="ru-RU" dirty="0" smtClean="0"/>
              <a:t>…мать, </a:t>
            </a:r>
            <a:r>
              <a:rPr lang="ru-RU" dirty="0" err="1" smtClean="0"/>
              <a:t>обн</a:t>
            </a:r>
            <a:r>
              <a:rPr lang="ru-RU" dirty="0" smtClean="0"/>
              <a:t>…вить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3</a:t>
            </a:r>
            <a:r>
              <a:rPr lang="ru-RU" dirty="0" smtClean="0"/>
              <a:t>.</a:t>
            </a:r>
            <a:r>
              <a:rPr lang="ru-RU" b="1" i="1" dirty="0" smtClean="0"/>
              <a:t> </a:t>
            </a:r>
            <a:r>
              <a:rPr lang="ru-RU" b="1" i="1" dirty="0" smtClean="0"/>
              <a:t>Укажите варианты ответов, в которых во всех словах одного ряда пропущена безударная чередующаяся гласная корня. Запишите номера ответов.</a:t>
            </a:r>
            <a:endParaRPr lang="ru-RU" dirty="0" smtClean="0"/>
          </a:p>
          <a:p>
            <a:r>
              <a:rPr lang="ru-RU" dirty="0" smtClean="0"/>
              <a:t>1) (высокий) </a:t>
            </a:r>
            <a:r>
              <a:rPr lang="ru-RU" dirty="0" err="1" smtClean="0"/>
              <a:t>ур</a:t>
            </a:r>
            <a:r>
              <a:rPr lang="ru-RU" dirty="0" smtClean="0"/>
              <a:t>…</a:t>
            </a:r>
            <a:r>
              <a:rPr lang="ru-RU" dirty="0" err="1" smtClean="0"/>
              <a:t>вень</a:t>
            </a:r>
            <a:r>
              <a:rPr lang="ru-RU" dirty="0" smtClean="0"/>
              <a:t>, оп…</a:t>
            </a:r>
            <a:r>
              <a:rPr lang="ru-RU" dirty="0" err="1" smtClean="0"/>
              <a:t>реться</a:t>
            </a:r>
            <a:r>
              <a:rPr lang="ru-RU" dirty="0" smtClean="0"/>
              <a:t>, </a:t>
            </a:r>
            <a:r>
              <a:rPr lang="ru-RU" dirty="0" err="1" smtClean="0"/>
              <a:t>выд</a:t>
            </a:r>
            <a:r>
              <a:rPr lang="ru-RU" dirty="0" smtClean="0"/>
              <a:t>…</a:t>
            </a:r>
            <a:r>
              <a:rPr lang="ru-RU" dirty="0" err="1" smtClean="0"/>
              <a:t>рнуть</a:t>
            </a:r>
            <a:r>
              <a:rPr lang="ru-RU" dirty="0" smtClean="0"/>
              <a:t>  </a:t>
            </a:r>
          </a:p>
          <a:p>
            <a:r>
              <a:rPr lang="ru-RU" dirty="0" smtClean="0"/>
              <a:t>2) </a:t>
            </a:r>
            <a:r>
              <a:rPr lang="ru-RU" dirty="0" err="1" smtClean="0"/>
              <a:t>подр</a:t>
            </a:r>
            <a:r>
              <a:rPr lang="ru-RU" dirty="0" smtClean="0"/>
              <a:t>…внять (волосы), </a:t>
            </a:r>
            <a:r>
              <a:rPr lang="ru-RU" dirty="0" err="1" smtClean="0"/>
              <a:t>распол</a:t>
            </a:r>
            <a:r>
              <a:rPr lang="ru-RU" dirty="0" smtClean="0"/>
              <a:t>…</a:t>
            </a:r>
            <a:r>
              <a:rPr lang="ru-RU" dirty="0" err="1" smtClean="0"/>
              <a:t>жение</a:t>
            </a:r>
            <a:r>
              <a:rPr lang="ru-RU" dirty="0" smtClean="0"/>
              <a:t>, </a:t>
            </a:r>
            <a:r>
              <a:rPr lang="ru-RU" dirty="0" err="1" smtClean="0"/>
              <a:t>зан</a:t>
            </a:r>
            <a:r>
              <a:rPr lang="ru-RU" dirty="0" smtClean="0"/>
              <a:t>…мать (ребёнка)</a:t>
            </a:r>
          </a:p>
          <a:p>
            <a:r>
              <a:rPr lang="ru-RU" dirty="0" smtClean="0"/>
              <a:t>3) разд…валка,  </a:t>
            </a:r>
            <a:r>
              <a:rPr lang="ru-RU" dirty="0" err="1" smtClean="0"/>
              <a:t>сф</a:t>
            </a:r>
            <a:r>
              <a:rPr lang="ru-RU" dirty="0" smtClean="0"/>
              <a:t>…</a:t>
            </a:r>
            <a:r>
              <a:rPr lang="ru-RU" dirty="0" err="1" smtClean="0"/>
              <a:t>рмулированный</a:t>
            </a:r>
            <a:r>
              <a:rPr lang="ru-RU" dirty="0" smtClean="0"/>
              <a:t>, зал…</a:t>
            </a:r>
            <a:r>
              <a:rPr lang="ru-RU" dirty="0" err="1" smtClean="0"/>
              <a:t>зать</a:t>
            </a:r>
            <a:r>
              <a:rPr lang="ru-RU" dirty="0" smtClean="0"/>
              <a:t> (на дерево)</a:t>
            </a:r>
          </a:p>
          <a:p>
            <a:r>
              <a:rPr lang="ru-RU" dirty="0" smtClean="0"/>
              <a:t>4) эст…</a:t>
            </a:r>
            <a:r>
              <a:rPr lang="ru-RU" dirty="0" err="1" smtClean="0"/>
              <a:t>када</a:t>
            </a:r>
            <a:r>
              <a:rPr lang="ru-RU" dirty="0" smtClean="0"/>
              <a:t>, </a:t>
            </a:r>
            <a:r>
              <a:rPr lang="ru-RU" dirty="0" err="1" smtClean="0"/>
              <a:t>прец</a:t>
            </a:r>
            <a:r>
              <a:rPr lang="ru-RU" dirty="0" smtClean="0"/>
              <a:t>…</a:t>
            </a:r>
            <a:r>
              <a:rPr lang="ru-RU" dirty="0" err="1" smtClean="0"/>
              <a:t>дент</a:t>
            </a:r>
            <a:r>
              <a:rPr lang="ru-RU" dirty="0" smtClean="0"/>
              <a:t>, ф…</a:t>
            </a:r>
            <a:r>
              <a:rPr lang="ru-RU" dirty="0" err="1" smtClean="0"/>
              <a:t>номен</a:t>
            </a:r>
            <a:endParaRPr lang="ru-RU" dirty="0" smtClean="0"/>
          </a:p>
          <a:p>
            <a:r>
              <a:rPr lang="ru-RU" dirty="0" smtClean="0"/>
              <a:t>5) пл…</a:t>
            </a:r>
            <a:r>
              <a:rPr lang="ru-RU" dirty="0" err="1" smtClean="0"/>
              <a:t>вучие</a:t>
            </a:r>
            <a:r>
              <a:rPr lang="ru-RU" dirty="0" smtClean="0"/>
              <a:t>, накл…</a:t>
            </a:r>
            <a:r>
              <a:rPr lang="ru-RU" dirty="0" err="1" smtClean="0"/>
              <a:t>ниться</a:t>
            </a:r>
            <a:r>
              <a:rPr lang="ru-RU" dirty="0" smtClean="0"/>
              <a:t>, </a:t>
            </a:r>
            <a:r>
              <a:rPr lang="ru-RU" dirty="0" err="1" smtClean="0"/>
              <a:t>нач</a:t>
            </a:r>
            <a:r>
              <a:rPr lang="ru-RU" dirty="0" smtClean="0"/>
              <a:t>…</a:t>
            </a:r>
            <a:r>
              <a:rPr lang="ru-RU" dirty="0" err="1" smtClean="0"/>
              <a:t>нать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 </a:t>
            </a:r>
          </a:p>
          <a:p>
            <a:pPr marL="0" indent="0">
              <a:buNone/>
            </a:pPr>
            <a:r>
              <a:rPr lang="ru-RU" b="1" i="1" dirty="0"/>
              <a:t>4</a:t>
            </a:r>
            <a:r>
              <a:rPr lang="ru-RU" b="1" i="1" dirty="0" smtClean="0"/>
              <a:t>. </a:t>
            </a:r>
            <a:r>
              <a:rPr lang="ru-RU" b="1" i="1" dirty="0" smtClean="0"/>
              <a:t>Укажите варианты ответов, в которых во всех словах одного ряда пропущена безударная чередующаяся гласная корня. Запишите номера ответов.</a:t>
            </a:r>
            <a:endParaRPr lang="ru-RU" dirty="0" smtClean="0"/>
          </a:p>
          <a:p>
            <a:r>
              <a:rPr lang="ru-RU" dirty="0" smtClean="0"/>
              <a:t> 1) </a:t>
            </a:r>
            <a:r>
              <a:rPr lang="ru-RU" dirty="0" err="1" smtClean="0"/>
              <a:t>возр</a:t>
            </a:r>
            <a:r>
              <a:rPr lang="ru-RU" dirty="0" smtClean="0"/>
              <a:t>…</a:t>
            </a:r>
            <a:r>
              <a:rPr lang="ru-RU" dirty="0" err="1" smtClean="0"/>
              <a:t>стной</a:t>
            </a:r>
            <a:r>
              <a:rPr lang="ru-RU" dirty="0" smtClean="0"/>
              <a:t>, </a:t>
            </a:r>
            <a:r>
              <a:rPr lang="ru-RU" dirty="0" err="1" smtClean="0"/>
              <a:t>попл</a:t>
            </a:r>
            <a:r>
              <a:rPr lang="ru-RU" dirty="0" smtClean="0"/>
              <a:t>…</a:t>
            </a:r>
            <a:r>
              <a:rPr lang="ru-RU" dirty="0" err="1" smtClean="0"/>
              <a:t>вок</a:t>
            </a:r>
            <a:r>
              <a:rPr lang="ru-RU" dirty="0" smtClean="0"/>
              <a:t>, ср…</a:t>
            </a:r>
            <a:r>
              <a:rPr lang="ru-RU" dirty="0" err="1" smtClean="0"/>
              <a:t>внить</a:t>
            </a:r>
            <a:r>
              <a:rPr lang="ru-RU" dirty="0" smtClean="0"/>
              <a:t> (результаты)</a:t>
            </a:r>
          </a:p>
          <a:p>
            <a:r>
              <a:rPr lang="ru-RU" dirty="0" smtClean="0"/>
              <a:t> 2) ср…</a:t>
            </a:r>
            <a:r>
              <a:rPr lang="ru-RU" dirty="0" err="1" smtClean="0"/>
              <a:t>щение</a:t>
            </a:r>
            <a:r>
              <a:rPr lang="ru-RU" dirty="0" smtClean="0"/>
              <a:t>,  </a:t>
            </a:r>
            <a:r>
              <a:rPr lang="ru-RU" dirty="0" err="1" smtClean="0"/>
              <a:t>прик</a:t>
            </a:r>
            <a:r>
              <a:rPr lang="ru-RU" dirty="0" smtClean="0"/>
              <a:t>…</a:t>
            </a:r>
            <a:r>
              <a:rPr lang="ru-RU" dirty="0" err="1" smtClean="0"/>
              <a:t>сновение</a:t>
            </a:r>
            <a:r>
              <a:rPr lang="ru-RU" dirty="0" smtClean="0"/>
              <a:t>, </a:t>
            </a:r>
            <a:r>
              <a:rPr lang="ru-RU" dirty="0" err="1" smtClean="0"/>
              <a:t>благотв</a:t>
            </a:r>
            <a:r>
              <a:rPr lang="ru-RU" dirty="0" smtClean="0"/>
              <a:t>…</a:t>
            </a:r>
            <a:r>
              <a:rPr lang="ru-RU" dirty="0" err="1" smtClean="0"/>
              <a:t>рительность</a:t>
            </a:r>
            <a:r>
              <a:rPr lang="ru-RU" dirty="0" smtClean="0"/>
              <a:t>	</a:t>
            </a:r>
          </a:p>
          <a:p>
            <a:r>
              <a:rPr lang="ru-RU" dirty="0" smtClean="0"/>
              <a:t> 3) </a:t>
            </a:r>
            <a:r>
              <a:rPr lang="ru-RU" dirty="0" err="1" smtClean="0"/>
              <a:t>з</a:t>
            </a:r>
            <a:r>
              <a:rPr lang="ru-RU" dirty="0" smtClean="0"/>
              <a:t>…</a:t>
            </a:r>
            <a:r>
              <a:rPr lang="ru-RU" dirty="0" err="1" smtClean="0"/>
              <a:t>рницы</a:t>
            </a:r>
            <a:r>
              <a:rPr lang="ru-RU" dirty="0" smtClean="0"/>
              <a:t>, прим…</a:t>
            </a:r>
            <a:r>
              <a:rPr lang="ru-RU" dirty="0" err="1" smtClean="0"/>
              <a:t>нать</a:t>
            </a:r>
            <a:r>
              <a:rPr lang="ru-RU" dirty="0" smtClean="0"/>
              <a:t> (траву),р…сточек</a:t>
            </a:r>
          </a:p>
          <a:p>
            <a:r>
              <a:rPr lang="ru-RU" dirty="0" smtClean="0"/>
              <a:t> 4) </a:t>
            </a:r>
            <a:r>
              <a:rPr lang="ru-RU" dirty="0" err="1" smtClean="0"/>
              <a:t>напом</a:t>
            </a:r>
            <a:r>
              <a:rPr lang="ru-RU" dirty="0" smtClean="0"/>
              <a:t>…</a:t>
            </a:r>
            <a:r>
              <a:rPr lang="ru-RU" dirty="0" err="1" smtClean="0"/>
              <a:t>нать</a:t>
            </a:r>
            <a:r>
              <a:rPr lang="ru-RU" dirty="0" smtClean="0"/>
              <a:t>, </a:t>
            </a:r>
            <a:r>
              <a:rPr lang="ru-RU" dirty="0" err="1" smtClean="0"/>
              <a:t>расст</a:t>
            </a:r>
            <a:r>
              <a:rPr lang="ru-RU" dirty="0" smtClean="0"/>
              <a:t>…лается, </a:t>
            </a:r>
            <a:r>
              <a:rPr lang="ru-RU" dirty="0" err="1" smtClean="0"/>
              <a:t>отр</a:t>
            </a:r>
            <a:r>
              <a:rPr lang="ru-RU" dirty="0" smtClean="0"/>
              <a:t>…</a:t>
            </a:r>
            <a:r>
              <a:rPr lang="ru-RU" dirty="0" err="1" smtClean="0"/>
              <a:t>сль</a:t>
            </a:r>
            <a:endParaRPr lang="ru-RU" dirty="0" smtClean="0"/>
          </a:p>
          <a:p>
            <a:r>
              <a:rPr lang="ru-RU" dirty="0" smtClean="0"/>
              <a:t> 5) </a:t>
            </a:r>
            <a:r>
              <a:rPr lang="ru-RU" dirty="0" err="1" smtClean="0"/>
              <a:t>поб</a:t>
            </a:r>
            <a:r>
              <a:rPr lang="ru-RU" dirty="0" smtClean="0"/>
              <a:t>…лить, в…</a:t>
            </a:r>
            <a:r>
              <a:rPr lang="ru-RU" dirty="0" err="1" smtClean="0"/>
              <a:t>трина</a:t>
            </a:r>
            <a:r>
              <a:rPr lang="ru-RU" dirty="0" smtClean="0"/>
              <a:t>, </a:t>
            </a:r>
            <a:r>
              <a:rPr lang="ru-RU" dirty="0" err="1" smtClean="0"/>
              <a:t>аб</a:t>
            </a:r>
            <a:r>
              <a:rPr lang="ru-RU" dirty="0" smtClean="0"/>
              <a:t>…</a:t>
            </a:r>
            <a:r>
              <a:rPr lang="ru-RU" dirty="0" err="1" smtClean="0"/>
              <a:t>немент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/>
              <a:t>5</a:t>
            </a:r>
            <a:r>
              <a:rPr lang="ru-RU" b="1" i="1" dirty="0" smtClean="0"/>
              <a:t>. </a:t>
            </a:r>
            <a:r>
              <a:rPr lang="ru-RU" b="1" i="1" dirty="0" smtClean="0"/>
              <a:t>Укажите варианты ответов, в которых во всех словах одного ряда пропущена безударная непроверяемая гласная корня. Запишите номера ответов.</a:t>
            </a:r>
            <a:endParaRPr lang="ru-RU" dirty="0" smtClean="0"/>
          </a:p>
          <a:p>
            <a:r>
              <a:rPr lang="ru-RU" dirty="0" smtClean="0"/>
              <a:t>1) (созревает) оз…</a:t>
            </a:r>
            <a:r>
              <a:rPr lang="ru-RU" dirty="0" err="1" smtClean="0"/>
              <a:t>мь</a:t>
            </a:r>
            <a:r>
              <a:rPr lang="ru-RU" dirty="0" smtClean="0"/>
              <a:t>, </a:t>
            </a:r>
            <a:r>
              <a:rPr lang="ru-RU" dirty="0" err="1" smtClean="0"/>
              <a:t>зан</a:t>
            </a:r>
            <a:r>
              <a:rPr lang="ru-RU" dirty="0" smtClean="0"/>
              <a:t>…</a:t>
            </a:r>
            <a:r>
              <a:rPr lang="ru-RU" dirty="0" err="1" smtClean="0"/>
              <a:t>мательный</a:t>
            </a:r>
            <a:r>
              <a:rPr lang="ru-RU" dirty="0" smtClean="0"/>
              <a:t>, об…жаться</a:t>
            </a:r>
          </a:p>
          <a:p>
            <a:r>
              <a:rPr lang="ru-RU" dirty="0" smtClean="0"/>
              <a:t>2) </a:t>
            </a:r>
            <a:r>
              <a:rPr lang="ru-RU" dirty="0" err="1" smtClean="0"/>
              <a:t>ур</a:t>
            </a:r>
            <a:r>
              <a:rPr lang="ru-RU" dirty="0" smtClean="0"/>
              <a:t>…</a:t>
            </a:r>
            <a:r>
              <a:rPr lang="ru-RU" dirty="0" err="1" smtClean="0"/>
              <a:t>вень</a:t>
            </a:r>
            <a:r>
              <a:rPr lang="ru-RU" dirty="0" smtClean="0"/>
              <a:t>, </a:t>
            </a:r>
            <a:r>
              <a:rPr lang="ru-RU" dirty="0" err="1" smtClean="0"/>
              <a:t>нав</a:t>
            </a:r>
            <a:r>
              <a:rPr lang="ru-RU" dirty="0" smtClean="0"/>
              <a:t>…</a:t>
            </a:r>
            <a:r>
              <a:rPr lang="ru-RU" dirty="0" err="1" smtClean="0"/>
              <a:t>вать</a:t>
            </a:r>
            <a:r>
              <a:rPr lang="ru-RU" dirty="0" smtClean="0"/>
              <a:t> (печаль), </a:t>
            </a:r>
            <a:r>
              <a:rPr lang="ru-RU" dirty="0" err="1" smtClean="0"/>
              <a:t>непредск</a:t>
            </a:r>
            <a:r>
              <a:rPr lang="ru-RU" dirty="0" smtClean="0"/>
              <a:t>…</a:t>
            </a:r>
            <a:r>
              <a:rPr lang="ru-RU" dirty="0" err="1" smtClean="0"/>
              <a:t>зуемый</a:t>
            </a:r>
            <a:endParaRPr lang="ru-RU" dirty="0" smtClean="0"/>
          </a:p>
          <a:p>
            <a:r>
              <a:rPr lang="ru-RU" dirty="0" smtClean="0"/>
              <a:t>3) к…</a:t>
            </a:r>
            <a:r>
              <a:rPr lang="ru-RU" dirty="0" err="1" smtClean="0"/>
              <a:t>лючий</a:t>
            </a:r>
            <a:r>
              <a:rPr lang="ru-RU" dirty="0" smtClean="0"/>
              <a:t>, (не на кого) оп…</a:t>
            </a:r>
            <a:r>
              <a:rPr lang="ru-RU" dirty="0" err="1" smtClean="0"/>
              <a:t>реться</a:t>
            </a:r>
            <a:r>
              <a:rPr lang="ru-RU" dirty="0" smtClean="0"/>
              <a:t>, ад…</a:t>
            </a:r>
            <a:r>
              <a:rPr lang="ru-RU" dirty="0" err="1" smtClean="0"/>
              <a:t>птация</a:t>
            </a:r>
            <a:endParaRPr lang="ru-RU" dirty="0" smtClean="0"/>
          </a:p>
          <a:p>
            <a:r>
              <a:rPr lang="ru-RU" dirty="0" smtClean="0"/>
              <a:t>4) </a:t>
            </a:r>
            <a:r>
              <a:rPr lang="ru-RU" dirty="0" err="1" smtClean="0"/>
              <a:t>гастр</a:t>
            </a:r>
            <a:r>
              <a:rPr lang="ru-RU" dirty="0" smtClean="0"/>
              <a:t>…ном, ф…</a:t>
            </a:r>
            <a:r>
              <a:rPr lang="ru-RU" dirty="0" err="1" smtClean="0"/>
              <a:t>нарь</a:t>
            </a:r>
            <a:r>
              <a:rPr lang="ru-RU" dirty="0" smtClean="0"/>
              <a:t>, к…</a:t>
            </a:r>
            <a:r>
              <a:rPr lang="ru-RU" dirty="0" err="1" smtClean="0"/>
              <a:t>нфорка</a:t>
            </a:r>
            <a:endParaRPr lang="ru-RU" dirty="0" smtClean="0"/>
          </a:p>
          <a:p>
            <a:r>
              <a:rPr lang="ru-RU" dirty="0" smtClean="0"/>
              <a:t>5) вел…</a:t>
            </a:r>
            <a:r>
              <a:rPr lang="ru-RU" dirty="0" err="1" smtClean="0"/>
              <a:t>сипед</a:t>
            </a:r>
            <a:r>
              <a:rPr lang="ru-RU" dirty="0" smtClean="0"/>
              <a:t>, г…гиена, вин…грет	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i="1" dirty="0"/>
              <a:t>6</a:t>
            </a:r>
            <a:r>
              <a:rPr lang="ru-RU" b="1" i="1" dirty="0" smtClean="0"/>
              <a:t>. </a:t>
            </a:r>
            <a:r>
              <a:rPr lang="ru-RU" b="1" i="1" dirty="0" smtClean="0"/>
              <a:t>Укажите варианты ответов, в которых во всех словах одного ряда пропущена безударная непроверяемая гласная корня. Запишите номера ответов.</a:t>
            </a:r>
            <a:endParaRPr lang="ru-RU" dirty="0" smtClean="0"/>
          </a:p>
          <a:p>
            <a:r>
              <a:rPr lang="ru-RU" dirty="0" smtClean="0"/>
              <a:t>1) п…</a:t>
            </a:r>
            <a:r>
              <a:rPr lang="ru-RU" dirty="0" err="1" smtClean="0"/>
              <a:t>лисадник</a:t>
            </a:r>
            <a:r>
              <a:rPr lang="ru-RU" dirty="0" smtClean="0"/>
              <a:t>, л…</a:t>
            </a:r>
            <a:r>
              <a:rPr lang="ru-RU" dirty="0" err="1" smtClean="0"/>
              <a:t>биринт</a:t>
            </a:r>
            <a:r>
              <a:rPr lang="ru-RU" dirty="0" smtClean="0"/>
              <a:t>, к…</a:t>
            </a:r>
            <a:r>
              <a:rPr lang="ru-RU" dirty="0" err="1" smtClean="0"/>
              <a:t>ллизия</a:t>
            </a:r>
            <a:endParaRPr lang="ru-RU" dirty="0" smtClean="0"/>
          </a:p>
          <a:p>
            <a:r>
              <a:rPr lang="ru-RU" dirty="0" smtClean="0"/>
              <a:t>2) </a:t>
            </a:r>
            <a:r>
              <a:rPr lang="ru-RU" dirty="0" err="1" smtClean="0"/>
              <a:t>наиск</a:t>
            </a:r>
            <a:r>
              <a:rPr lang="ru-RU" dirty="0" smtClean="0"/>
              <a:t>…сок, </a:t>
            </a:r>
            <a:r>
              <a:rPr lang="ru-RU" dirty="0" err="1" smtClean="0"/>
              <a:t>наперег</a:t>
            </a:r>
            <a:r>
              <a:rPr lang="ru-RU" dirty="0" smtClean="0"/>
              <a:t>…</a:t>
            </a:r>
            <a:r>
              <a:rPr lang="ru-RU" dirty="0" err="1" smtClean="0"/>
              <a:t>нки</a:t>
            </a:r>
            <a:r>
              <a:rPr lang="ru-RU" dirty="0" smtClean="0"/>
              <a:t>, </a:t>
            </a:r>
            <a:r>
              <a:rPr lang="ru-RU" dirty="0" err="1" smtClean="0"/>
              <a:t>невт</a:t>
            </a:r>
            <a:r>
              <a:rPr lang="ru-RU" dirty="0" smtClean="0"/>
              <a:t>…</a:t>
            </a:r>
            <a:r>
              <a:rPr lang="ru-RU" dirty="0" err="1" smtClean="0"/>
              <a:t>рпёж</a:t>
            </a:r>
            <a:endParaRPr lang="ru-RU" dirty="0" smtClean="0"/>
          </a:p>
          <a:p>
            <a:r>
              <a:rPr lang="ru-RU" dirty="0" smtClean="0"/>
              <a:t>3) гард…роб, </a:t>
            </a:r>
            <a:r>
              <a:rPr lang="ru-RU" dirty="0" err="1" smtClean="0"/>
              <a:t>ман</a:t>
            </a:r>
            <a:r>
              <a:rPr lang="ru-RU" dirty="0" smtClean="0"/>
              <a:t>…</a:t>
            </a:r>
            <a:r>
              <a:rPr lang="ru-RU" dirty="0" err="1" smtClean="0"/>
              <a:t>фест</a:t>
            </a:r>
            <a:r>
              <a:rPr lang="ru-RU" dirty="0" smtClean="0"/>
              <a:t>, </a:t>
            </a:r>
            <a:r>
              <a:rPr lang="ru-RU" dirty="0" err="1" smtClean="0"/>
              <a:t>ун</a:t>
            </a:r>
            <a:r>
              <a:rPr lang="ru-RU" dirty="0" smtClean="0"/>
              <a:t>…</a:t>
            </a:r>
            <a:r>
              <a:rPr lang="ru-RU" dirty="0" err="1" smtClean="0"/>
              <a:t>верситет</a:t>
            </a:r>
            <a:endParaRPr lang="ru-RU" dirty="0" smtClean="0"/>
          </a:p>
          <a:p>
            <a:r>
              <a:rPr lang="ru-RU" dirty="0" smtClean="0"/>
              <a:t>4) б…</a:t>
            </a:r>
            <a:r>
              <a:rPr lang="ru-RU" dirty="0" err="1" smtClean="0"/>
              <a:t>лагур</a:t>
            </a:r>
            <a:r>
              <a:rPr lang="ru-RU" dirty="0" smtClean="0"/>
              <a:t>, ярм..</a:t>
            </a:r>
            <a:r>
              <a:rPr lang="ru-RU" dirty="0" err="1" smtClean="0"/>
              <a:t>рка</a:t>
            </a:r>
            <a:r>
              <a:rPr lang="ru-RU" dirty="0" smtClean="0"/>
              <a:t>, </a:t>
            </a:r>
            <a:r>
              <a:rPr lang="ru-RU" dirty="0" err="1" smtClean="0"/>
              <a:t>мач</a:t>
            </a:r>
            <a:r>
              <a:rPr lang="ru-RU" dirty="0" smtClean="0"/>
              <a:t>…ха</a:t>
            </a:r>
          </a:p>
          <a:p>
            <a:r>
              <a:rPr lang="ru-RU" dirty="0" smtClean="0"/>
              <a:t>5) </a:t>
            </a:r>
            <a:r>
              <a:rPr lang="ru-RU" dirty="0" err="1" smtClean="0"/>
              <a:t>инт</a:t>
            </a:r>
            <a:r>
              <a:rPr lang="ru-RU" dirty="0" smtClean="0"/>
              <a:t>…</a:t>
            </a:r>
            <a:r>
              <a:rPr lang="ru-RU" dirty="0" err="1" smtClean="0"/>
              <a:t>лл</a:t>
            </a:r>
            <a:r>
              <a:rPr lang="ru-RU" dirty="0" smtClean="0"/>
              <a:t>…</a:t>
            </a:r>
            <a:r>
              <a:rPr lang="ru-RU" dirty="0" err="1" smtClean="0"/>
              <a:t>гент</a:t>
            </a:r>
            <a:r>
              <a:rPr lang="ru-RU" dirty="0" smtClean="0"/>
              <a:t>, в…</a:t>
            </a:r>
            <a:r>
              <a:rPr lang="ru-RU" dirty="0" err="1" smtClean="0"/>
              <a:t>стибюль</a:t>
            </a:r>
            <a:r>
              <a:rPr lang="ru-RU" dirty="0" smtClean="0"/>
              <a:t>, пап…</a:t>
            </a:r>
            <a:r>
              <a:rPr lang="ru-RU" dirty="0" err="1" smtClean="0"/>
              <a:t>ротник</a:t>
            </a: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 smtClean="0"/>
              <a:t>) </a:t>
            </a:r>
            <a:r>
              <a:rPr lang="ru-RU" dirty="0" smtClean="0"/>
              <a:t>24                 </a:t>
            </a:r>
            <a:r>
              <a:rPr lang="ru-RU" dirty="0" smtClean="0"/>
              <a:t>               </a:t>
            </a:r>
            <a:r>
              <a:rPr lang="ru-RU" dirty="0" smtClean="0">
                <a:solidFill>
                  <a:schemeClr val="bg1"/>
                </a:solidFill>
              </a:rPr>
              <a:t>13) 234</a:t>
            </a:r>
          </a:p>
          <a:p>
            <a:pPr marL="0" indent="0">
              <a:buNone/>
            </a:pPr>
            <a:r>
              <a:rPr lang="ru-RU" dirty="0"/>
              <a:t>2</a:t>
            </a:r>
            <a:r>
              <a:rPr lang="ru-RU" dirty="0" smtClean="0"/>
              <a:t>) </a:t>
            </a:r>
            <a:r>
              <a:rPr lang="ru-RU" dirty="0" smtClean="0"/>
              <a:t>23                 </a:t>
            </a:r>
            <a:r>
              <a:rPr lang="ru-RU" dirty="0" smtClean="0"/>
              <a:t>               </a:t>
            </a:r>
            <a:r>
              <a:rPr lang="ru-RU" dirty="0" smtClean="0">
                <a:solidFill>
                  <a:schemeClr val="bg1"/>
                </a:solidFill>
              </a:rPr>
              <a:t>14)345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ru-RU" dirty="0" smtClean="0"/>
              <a:t>) </a:t>
            </a:r>
            <a:r>
              <a:rPr lang="ru-RU" dirty="0" smtClean="0"/>
              <a:t>125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4) 1234</a:t>
            </a:r>
            <a:r>
              <a:rPr lang="ru-RU" dirty="0" smtClean="0"/>
              <a:t>  </a:t>
            </a:r>
          </a:p>
          <a:p>
            <a:pPr marL="0" indent="0">
              <a:buNone/>
            </a:pPr>
            <a:r>
              <a:rPr lang="ru-RU" dirty="0" smtClean="0"/>
              <a:t>5) 45</a:t>
            </a:r>
          </a:p>
          <a:p>
            <a:pPr marL="0" indent="0">
              <a:buNone/>
            </a:pPr>
            <a:r>
              <a:rPr lang="ru-RU" dirty="0" smtClean="0"/>
              <a:t>6) 1345                   </a:t>
            </a:r>
            <a:r>
              <a:rPr lang="ru-RU" dirty="0" smtClean="0">
                <a:solidFill>
                  <a:schemeClr val="bg1"/>
                </a:solidFill>
              </a:rPr>
              <a:t>15)1235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/>
              <a:t>ОТВЕТЫ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55000" lnSpcReduction="20000"/>
          </a:bodyPr>
          <a:lstStyle/>
          <a:p>
            <a:pPr algn="just" fontAlgn="base">
              <a:buNone/>
            </a:pPr>
            <a:r>
              <a:rPr lang="ru-RU" dirty="0" smtClean="0"/>
              <a:t> 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Укажите 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варианты ответов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в которых во всех словах одного ряда пропущена безударная чередующаяся гласная корня. Запишите номера ответов.</a:t>
            </a:r>
          </a:p>
          <a:p>
            <a:pPr fontAlgn="base"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1) 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заж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..мать, отв..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рить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(овощи), прим..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рение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(сторон)</a:t>
            </a:r>
          </a:p>
          <a:p>
            <a:pPr fontAlgn="base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2)  к..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сички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оз..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рение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г..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ревать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3)  оп..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раться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зар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сли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прик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снуться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4) 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изл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..жить,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несг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раемый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пон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..мание</a:t>
            </a:r>
          </a:p>
          <a:p>
            <a:pPr fontAlgn="base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5) п..рила, зам..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реть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ст..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листический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№9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fontAlgn="base"/>
            <a:r>
              <a:rPr lang="ru-RU" dirty="0" smtClean="0"/>
              <a:t>Даны </a:t>
            </a:r>
            <a:r>
              <a:rPr lang="ru-RU" dirty="0" smtClean="0"/>
              <a:t>р</a:t>
            </a:r>
            <a:r>
              <a:rPr lang="ru-RU" b="1" dirty="0" smtClean="0"/>
              <a:t>яды</a:t>
            </a:r>
            <a:r>
              <a:rPr lang="ru-RU" dirty="0" smtClean="0"/>
              <a:t> слов по три в каждом ( а не отдельные слова);</a:t>
            </a:r>
          </a:p>
          <a:p>
            <a:pPr fontAlgn="base"/>
            <a:r>
              <a:rPr lang="ru-RU" dirty="0" smtClean="0"/>
              <a:t>Нужно записать номер или </a:t>
            </a:r>
            <a:r>
              <a:rPr lang="ru-RU" b="1" dirty="0" smtClean="0"/>
              <a:t>номера рядов слов</a:t>
            </a:r>
            <a:r>
              <a:rPr lang="ru-RU" dirty="0" smtClean="0"/>
              <a:t> по указанному правилу, а НЕ сами слова.</a:t>
            </a:r>
          </a:p>
          <a:p>
            <a:pPr fontAlgn="base"/>
            <a:r>
              <a:rPr lang="ru-RU" dirty="0" smtClean="0"/>
              <a:t>Рядов </a:t>
            </a:r>
            <a:r>
              <a:rPr lang="ru-RU" b="1" dirty="0" smtClean="0"/>
              <a:t>несколько</a:t>
            </a:r>
            <a:r>
              <a:rPr lang="ru-RU" dirty="0" smtClean="0"/>
              <a:t>, но сколько, не указано. Это создаёт трудности, нужно внимательно вдумываться в каждое слово, чтобы верно понять, по какому правилу оно пишется.</a:t>
            </a:r>
          </a:p>
          <a:p>
            <a:pPr fontAlgn="base"/>
            <a:r>
              <a:rPr lang="ru-RU" dirty="0" smtClean="0"/>
              <a:t>Не нужно вставлять </a:t>
            </a:r>
            <a:r>
              <a:rPr lang="ru-RU" dirty="0" smtClean="0"/>
              <a:t>буквы</a:t>
            </a:r>
            <a:r>
              <a:rPr lang="ru-RU" dirty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 задания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 fontAlgn="base"/>
            <a:r>
              <a:rPr lang="ru-RU" dirty="0" smtClean="0"/>
              <a:t>Внимательно прочитайте задание, поймите, слова </a:t>
            </a:r>
            <a:r>
              <a:rPr lang="ru-RU" b="1" dirty="0" smtClean="0"/>
              <a:t>по какому правилу</a:t>
            </a:r>
            <a:r>
              <a:rPr lang="ru-RU" dirty="0" smtClean="0"/>
              <a:t> должны быть в ряду: </a:t>
            </a:r>
            <a:r>
              <a:rPr lang="ru-RU" b="1" dirty="0" smtClean="0"/>
              <a:t>проверяемые </a:t>
            </a:r>
            <a:r>
              <a:rPr lang="ru-RU" dirty="0" smtClean="0"/>
              <a:t>гласные в корне, </a:t>
            </a:r>
            <a:r>
              <a:rPr lang="ru-RU" b="1" dirty="0" smtClean="0"/>
              <a:t>непроверяемые </a:t>
            </a:r>
            <a:r>
              <a:rPr lang="ru-RU" dirty="0" smtClean="0"/>
              <a:t>гласные или </a:t>
            </a:r>
            <a:r>
              <a:rPr lang="ru-RU" b="1" dirty="0" smtClean="0"/>
              <a:t>чередующиеся </a:t>
            </a:r>
            <a:r>
              <a:rPr lang="ru-RU" dirty="0" smtClean="0"/>
              <a:t>(Теорию смотрите </a:t>
            </a:r>
            <a:r>
              <a:rPr lang="ru-RU" b="1" i="1" dirty="0" smtClean="0"/>
              <a:t>здесь</a:t>
            </a:r>
            <a:r>
              <a:rPr lang="ru-RU" dirty="0" smtClean="0"/>
              <a:t>).</a:t>
            </a:r>
          </a:p>
          <a:p>
            <a:pPr algn="just" fontAlgn="base"/>
            <a:r>
              <a:rPr lang="ru-RU" dirty="0" smtClean="0"/>
              <a:t>Используйте </a:t>
            </a:r>
            <a:r>
              <a:rPr lang="ru-RU" b="1" dirty="0" smtClean="0"/>
              <a:t>метод исключения</a:t>
            </a:r>
            <a:r>
              <a:rPr lang="ru-RU" dirty="0" smtClean="0"/>
              <a:t>: если в ряду нашли слово по другому правилу, переходите к следующему ряду. Так вы значительно сократите время.</a:t>
            </a:r>
          </a:p>
          <a:p>
            <a:pPr algn="just" fontAlgn="base"/>
            <a:r>
              <a:rPr lang="ru-RU" dirty="0" smtClean="0"/>
              <a:t>В ответе должно быть </a:t>
            </a:r>
            <a:r>
              <a:rPr lang="ru-RU" b="1" dirty="0" smtClean="0"/>
              <a:t>несколько цифр</a:t>
            </a:r>
            <a:r>
              <a:rPr lang="ru-RU" dirty="0" smtClean="0"/>
              <a:t>, поэтому внимательно рассматривайте слова каждого ряда, не пропустите верный ответ.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/>
              <a:t>Алгоритм выполнения задания № 9.</a:t>
            </a:r>
            <a:br>
              <a:rPr lang="ru-RU" sz="3600" b="1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b="1" dirty="0" smtClean="0"/>
              <a:t>Пример № 1.</a:t>
            </a:r>
          </a:p>
          <a:p>
            <a:pPr fontAlgn="base"/>
            <a:r>
              <a:rPr lang="ru-RU" dirty="0" smtClean="0"/>
              <a:t>1.Укажите </a:t>
            </a:r>
            <a:r>
              <a:rPr lang="ru-RU" b="1" dirty="0" smtClean="0"/>
              <a:t>варианты ответов</a:t>
            </a:r>
            <a:r>
              <a:rPr lang="ru-RU" dirty="0" smtClean="0"/>
              <a:t>, в которых во всех словах одного ряда пропущена безударная </a:t>
            </a:r>
            <a:r>
              <a:rPr lang="ru-RU" b="1" dirty="0" smtClean="0"/>
              <a:t>чередующаяся гласная</a:t>
            </a:r>
            <a:r>
              <a:rPr lang="ru-RU" dirty="0" smtClean="0"/>
              <a:t> корня. Запишите номера ответов.</a:t>
            </a:r>
          </a:p>
          <a:p>
            <a:pPr fontAlgn="base"/>
            <a:r>
              <a:rPr lang="ru-RU" dirty="0" smtClean="0"/>
              <a:t>1) </a:t>
            </a:r>
            <a:r>
              <a:rPr lang="ru-RU" i="1" dirty="0" err="1" smtClean="0"/>
              <a:t>расст</a:t>
            </a:r>
            <a:r>
              <a:rPr lang="ru-RU" i="1" dirty="0" smtClean="0"/>
              <a:t>…</a:t>
            </a:r>
            <a:r>
              <a:rPr lang="ru-RU" i="1" dirty="0" err="1" smtClean="0"/>
              <a:t>лать</a:t>
            </a:r>
            <a:r>
              <a:rPr lang="ru-RU" i="1" dirty="0" smtClean="0"/>
              <a:t>, </a:t>
            </a:r>
            <a:r>
              <a:rPr lang="ru-RU" i="1" dirty="0" err="1" smtClean="0"/>
              <a:t>уг</a:t>
            </a:r>
            <a:r>
              <a:rPr lang="ru-RU" i="1" dirty="0" smtClean="0"/>
              <a:t>…</a:t>
            </a:r>
            <a:r>
              <a:rPr lang="ru-RU" i="1" dirty="0" err="1" smtClean="0"/>
              <a:t>реть</a:t>
            </a:r>
            <a:r>
              <a:rPr lang="ru-RU" i="1" dirty="0" smtClean="0"/>
              <a:t>, </a:t>
            </a:r>
            <a:r>
              <a:rPr lang="ru-RU" i="1" dirty="0" err="1" smtClean="0"/>
              <a:t>бл</a:t>
            </a:r>
            <a:r>
              <a:rPr lang="ru-RU" i="1" dirty="0" smtClean="0"/>
              <a:t>…стать</a:t>
            </a:r>
            <a:endParaRPr lang="ru-RU" dirty="0" smtClean="0"/>
          </a:p>
          <a:p>
            <a:pPr fontAlgn="base"/>
            <a:r>
              <a:rPr lang="ru-RU" dirty="0" smtClean="0"/>
              <a:t>2) </a:t>
            </a:r>
            <a:r>
              <a:rPr lang="ru-RU" dirty="0" err="1" smtClean="0"/>
              <a:t>фест</a:t>
            </a:r>
            <a:r>
              <a:rPr lang="ru-RU" dirty="0" smtClean="0"/>
              <a:t>…</a:t>
            </a:r>
            <a:r>
              <a:rPr lang="ru-RU" dirty="0" err="1" smtClean="0"/>
              <a:t>валь</a:t>
            </a:r>
            <a:r>
              <a:rPr lang="ru-RU" dirty="0" smtClean="0"/>
              <a:t>, </a:t>
            </a:r>
            <a:r>
              <a:rPr lang="ru-RU" dirty="0" err="1" smtClean="0"/>
              <a:t>зан</a:t>
            </a:r>
            <a:r>
              <a:rPr lang="ru-RU" dirty="0" smtClean="0"/>
              <a:t>…мать, </a:t>
            </a:r>
            <a:r>
              <a:rPr lang="ru-RU" dirty="0" err="1" smtClean="0"/>
              <a:t>угр</a:t>
            </a:r>
            <a:r>
              <a:rPr lang="ru-RU" dirty="0" smtClean="0"/>
              <a:t>…жать</a:t>
            </a:r>
          </a:p>
          <a:p>
            <a:pPr fontAlgn="base"/>
            <a:r>
              <a:rPr lang="ru-RU" dirty="0" smtClean="0"/>
              <a:t>3) </a:t>
            </a:r>
            <a:r>
              <a:rPr lang="ru-RU" dirty="0" err="1" smtClean="0"/>
              <a:t>просл</a:t>
            </a:r>
            <a:r>
              <a:rPr lang="ru-RU" dirty="0" smtClean="0"/>
              <a:t>…</a:t>
            </a:r>
            <a:r>
              <a:rPr lang="ru-RU" dirty="0" err="1" smtClean="0"/>
              <a:t>влять</a:t>
            </a:r>
            <a:r>
              <a:rPr lang="ru-RU" dirty="0" smtClean="0"/>
              <a:t>, р…</a:t>
            </a:r>
            <a:r>
              <a:rPr lang="ru-RU" dirty="0" err="1" smtClean="0"/>
              <a:t>стовщик</a:t>
            </a:r>
            <a:r>
              <a:rPr lang="ru-RU" dirty="0" smtClean="0"/>
              <a:t>, см..родина</a:t>
            </a:r>
          </a:p>
          <a:p>
            <a:pPr fontAlgn="base"/>
            <a:r>
              <a:rPr lang="ru-RU" dirty="0" smtClean="0"/>
              <a:t>4) </a:t>
            </a:r>
            <a:r>
              <a:rPr lang="ru-RU" i="1" dirty="0" err="1" smtClean="0"/>
              <a:t>прик</a:t>
            </a:r>
            <a:r>
              <a:rPr lang="ru-RU" i="1" dirty="0" smtClean="0"/>
              <a:t>…</a:t>
            </a:r>
            <a:r>
              <a:rPr lang="ru-RU" i="1" dirty="0" err="1" smtClean="0"/>
              <a:t>сновение</a:t>
            </a:r>
            <a:r>
              <a:rPr lang="ru-RU" i="1" dirty="0" smtClean="0"/>
              <a:t>, </a:t>
            </a:r>
            <a:r>
              <a:rPr lang="ru-RU" i="1" dirty="0" err="1" smtClean="0"/>
              <a:t>изл</a:t>
            </a:r>
            <a:r>
              <a:rPr lang="ru-RU" i="1" dirty="0" smtClean="0"/>
              <a:t>…</a:t>
            </a:r>
            <a:r>
              <a:rPr lang="ru-RU" i="1" dirty="0" err="1" smtClean="0"/>
              <a:t>жение</a:t>
            </a:r>
            <a:r>
              <a:rPr lang="ru-RU" i="1" dirty="0" smtClean="0"/>
              <a:t>, </a:t>
            </a:r>
            <a:r>
              <a:rPr lang="ru-RU" i="1" dirty="0" err="1" smtClean="0"/>
              <a:t>подр</a:t>
            </a:r>
            <a:r>
              <a:rPr lang="ru-RU" i="1" dirty="0" smtClean="0"/>
              <a:t>…внять</a:t>
            </a:r>
            <a:endParaRPr lang="ru-RU" dirty="0" smtClean="0"/>
          </a:p>
          <a:p>
            <a:pPr fontAlgn="base"/>
            <a:r>
              <a:rPr lang="ru-RU" dirty="0" smtClean="0"/>
              <a:t>5) т…</a:t>
            </a:r>
            <a:r>
              <a:rPr lang="ru-RU" dirty="0" err="1" smtClean="0"/>
              <a:t>чилка</a:t>
            </a:r>
            <a:r>
              <a:rPr lang="ru-RU" dirty="0" smtClean="0"/>
              <a:t>, ф…</a:t>
            </a:r>
            <a:r>
              <a:rPr lang="ru-RU" dirty="0" err="1" smtClean="0"/>
              <a:t>рмацевт</a:t>
            </a:r>
            <a:r>
              <a:rPr lang="ru-RU" dirty="0" smtClean="0"/>
              <a:t>, </a:t>
            </a:r>
            <a:r>
              <a:rPr lang="ru-RU" dirty="0" err="1" smtClean="0"/>
              <a:t>выг</a:t>
            </a:r>
            <a:r>
              <a:rPr lang="ru-RU" dirty="0" smtClean="0"/>
              <a:t>…</a:t>
            </a:r>
            <a:r>
              <a:rPr lang="ru-RU" dirty="0" err="1" smtClean="0"/>
              <a:t>реть</a:t>
            </a:r>
            <a:endParaRPr lang="ru-RU" dirty="0" smtClean="0"/>
          </a:p>
          <a:p>
            <a:pPr fontAlgn="base"/>
            <a:r>
              <a:rPr lang="ru-RU" b="1" dirty="0" smtClean="0"/>
              <a:t>Ответ: 14</a:t>
            </a:r>
          </a:p>
          <a:p>
            <a:pPr fontAlgn="base">
              <a:buNone/>
            </a:pPr>
            <a:endParaRPr lang="ru-RU" dirty="0" smtClean="0"/>
          </a:p>
          <a:p>
            <a:pPr fontAlgn="base"/>
            <a:r>
              <a:rPr lang="ru-RU" b="1" dirty="0" smtClean="0"/>
              <a:t>Пояснение.</a:t>
            </a:r>
            <a:r>
              <a:rPr lang="ru-RU" dirty="0" smtClean="0"/>
              <a:t> Выпадают слова:</a:t>
            </a:r>
          </a:p>
          <a:p>
            <a:pPr fontAlgn="base"/>
            <a:r>
              <a:rPr lang="ru-RU" dirty="0" smtClean="0"/>
              <a:t>1) </a:t>
            </a:r>
            <a:r>
              <a:rPr lang="ru-RU" i="1" dirty="0" err="1" smtClean="0"/>
              <a:t>расст</a:t>
            </a:r>
            <a:r>
              <a:rPr lang="ru-RU" i="1" dirty="0" smtClean="0"/>
              <a:t>…</a:t>
            </a:r>
            <a:r>
              <a:rPr lang="ru-RU" i="1" dirty="0" err="1" smtClean="0"/>
              <a:t>лать</a:t>
            </a:r>
            <a:r>
              <a:rPr lang="ru-RU" i="1" dirty="0" smtClean="0"/>
              <a:t>, </a:t>
            </a:r>
            <a:r>
              <a:rPr lang="ru-RU" i="1" dirty="0" err="1" smtClean="0"/>
              <a:t>уг</a:t>
            </a:r>
            <a:r>
              <a:rPr lang="ru-RU" i="1" dirty="0" smtClean="0"/>
              <a:t>…</a:t>
            </a:r>
            <a:r>
              <a:rPr lang="ru-RU" i="1" dirty="0" err="1" smtClean="0"/>
              <a:t>реть</a:t>
            </a:r>
            <a:r>
              <a:rPr lang="ru-RU" i="1" dirty="0" smtClean="0"/>
              <a:t>, </a:t>
            </a:r>
            <a:r>
              <a:rPr lang="ru-RU" i="1" dirty="0" err="1" smtClean="0"/>
              <a:t>бл</a:t>
            </a:r>
            <a:r>
              <a:rPr lang="ru-RU" i="1" dirty="0" smtClean="0"/>
              <a:t>…стать</a:t>
            </a:r>
            <a:endParaRPr lang="ru-RU" dirty="0" smtClean="0"/>
          </a:p>
          <a:p>
            <a:pPr fontAlgn="base"/>
            <a:r>
              <a:rPr lang="ru-RU" dirty="0" smtClean="0"/>
              <a:t>2) </a:t>
            </a:r>
            <a:r>
              <a:rPr lang="ru-RU" b="1" dirty="0" err="1" smtClean="0"/>
              <a:t>фест</a:t>
            </a:r>
            <a:r>
              <a:rPr lang="ru-RU" b="1" dirty="0" smtClean="0"/>
              <a:t>…</a:t>
            </a:r>
            <a:r>
              <a:rPr lang="ru-RU" b="1" dirty="0" err="1" smtClean="0"/>
              <a:t>валь</a:t>
            </a:r>
            <a:r>
              <a:rPr lang="ru-RU" dirty="0" smtClean="0"/>
              <a:t> ( </a:t>
            </a:r>
            <a:r>
              <a:rPr lang="ru-RU" dirty="0" err="1" smtClean="0"/>
              <a:t>непровер</a:t>
            </a:r>
            <a:r>
              <a:rPr lang="ru-RU" dirty="0" smtClean="0"/>
              <a:t>.), </a:t>
            </a:r>
            <a:r>
              <a:rPr lang="ru-RU" dirty="0" err="1" smtClean="0"/>
              <a:t>зан</a:t>
            </a:r>
            <a:r>
              <a:rPr lang="ru-RU" dirty="0" smtClean="0"/>
              <a:t>…мать, </a:t>
            </a:r>
            <a:r>
              <a:rPr lang="ru-RU" b="1" dirty="0" err="1" smtClean="0"/>
              <a:t>угр</a:t>
            </a:r>
            <a:r>
              <a:rPr lang="ru-RU" b="1" dirty="0" smtClean="0"/>
              <a:t>…жать</a:t>
            </a:r>
            <a:r>
              <a:rPr lang="ru-RU" dirty="0" smtClean="0"/>
              <a:t> ( </a:t>
            </a:r>
            <a:r>
              <a:rPr lang="ru-RU" dirty="0" err="1" smtClean="0"/>
              <a:t>угрОза</a:t>
            </a:r>
            <a:r>
              <a:rPr lang="ru-RU" dirty="0" smtClean="0"/>
              <a:t>)</a:t>
            </a:r>
          </a:p>
          <a:p>
            <a:pPr fontAlgn="base"/>
            <a:r>
              <a:rPr lang="ru-RU" dirty="0" smtClean="0"/>
              <a:t>3) </a:t>
            </a:r>
            <a:r>
              <a:rPr lang="ru-RU" b="1" dirty="0" err="1" smtClean="0"/>
              <a:t>просл</a:t>
            </a:r>
            <a:r>
              <a:rPr lang="ru-RU" b="1" dirty="0" smtClean="0"/>
              <a:t>…</a:t>
            </a:r>
            <a:r>
              <a:rPr lang="ru-RU" b="1" dirty="0" err="1" smtClean="0"/>
              <a:t>влять</a:t>
            </a:r>
            <a:r>
              <a:rPr lang="ru-RU" dirty="0" smtClean="0"/>
              <a:t> ( </a:t>
            </a:r>
            <a:r>
              <a:rPr lang="ru-RU" dirty="0" err="1" smtClean="0"/>
              <a:t>слАва</a:t>
            </a:r>
            <a:r>
              <a:rPr lang="ru-RU" dirty="0" smtClean="0"/>
              <a:t>), р…</a:t>
            </a:r>
            <a:r>
              <a:rPr lang="ru-RU" dirty="0" err="1" smtClean="0"/>
              <a:t>стовщик</a:t>
            </a:r>
            <a:r>
              <a:rPr lang="ru-RU" dirty="0" smtClean="0"/>
              <a:t>, </a:t>
            </a:r>
            <a:r>
              <a:rPr lang="ru-RU" b="1" dirty="0" smtClean="0"/>
              <a:t>см..родина</a:t>
            </a:r>
            <a:r>
              <a:rPr lang="ru-RU" dirty="0" smtClean="0"/>
              <a:t> ( </a:t>
            </a:r>
            <a:r>
              <a:rPr lang="ru-RU" dirty="0" err="1" smtClean="0"/>
              <a:t>непровер</a:t>
            </a:r>
            <a:r>
              <a:rPr lang="ru-RU" dirty="0" smtClean="0"/>
              <a:t>.)</a:t>
            </a:r>
          </a:p>
          <a:p>
            <a:pPr fontAlgn="base"/>
            <a:r>
              <a:rPr lang="ru-RU" dirty="0" smtClean="0"/>
              <a:t>4) </a:t>
            </a:r>
            <a:r>
              <a:rPr lang="ru-RU" i="1" dirty="0" err="1" smtClean="0"/>
              <a:t>прик</a:t>
            </a:r>
            <a:r>
              <a:rPr lang="ru-RU" i="1" dirty="0" smtClean="0"/>
              <a:t>…</a:t>
            </a:r>
            <a:r>
              <a:rPr lang="ru-RU" i="1" dirty="0" err="1" smtClean="0"/>
              <a:t>сновение</a:t>
            </a:r>
            <a:r>
              <a:rPr lang="ru-RU" i="1" dirty="0" smtClean="0"/>
              <a:t>, </a:t>
            </a:r>
            <a:r>
              <a:rPr lang="ru-RU" i="1" dirty="0" err="1" smtClean="0"/>
              <a:t>изл</a:t>
            </a:r>
            <a:r>
              <a:rPr lang="ru-RU" i="1" dirty="0" smtClean="0"/>
              <a:t>…</a:t>
            </a:r>
            <a:r>
              <a:rPr lang="ru-RU" i="1" dirty="0" err="1" smtClean="0"/>
              <a:t>жение</a:t>
            </a:r>
            <a:r>
              <a:rPr lang="ru-RU" i="1" dirty="0" smtClean="0"/>
              <a:t>, </a:t>
            </a:r>
            <a:r>
              <a:rPr lang="ru-RU" i="1" dirty="0" err="1" smtClean="0"/>
              <a:t>подр</a:t>
            </a:r>
            <a:r>
              <a:rPr lang="ru-RU" i="1" dirty="0" smtClean="0"/>
              <a:t>…внять</a:t>
            </a:r>
            <a:endParaRPr lang="ru-RU" dirty="0" smtClean="0"/>
          </a:p>
          <a:p>
            <a:pPr fontAlgn="base"/>
            <a:r>
              <a:rPr lang="ru-RU" dirty="0" smtClean="0"/>
              <a:t>5) </a:t>
            </a:r>
            <a:r>
              <a:rPr lang="ru-RU" b="1" dirty="0" smtClean="0"/>
              <a:t>т…</a:t>
            </a:r>
            <a:r>
              <a:rPr lang="ru-RU" b="1" dirty="0" err="1" smtClean="0"/>
              <a:t>чилка</a:t>
            </a:r>
            <a:r>
              <a:rPr lang="ru-RU" dirty="0" smtClean="0"/>
              <a:t> ( </a:t>
            </a:r>
            <a:r>
              <a:rPr lang="ru-RU" dirty="0" err="1" smtClean="0"/>
              <a:t>тОчит</a:t>
            </a:r>
            <a:r>
              <a:rPr lang="ru-RU" dirty="0" smtClean="0"/>
              <a:t>), </a:t>
            </a:r>
            <a:r>
              <a:rPr lang="ru-RU" b="1" dirty="0" smtClean="0"/>
              <a:t>ф…</a:t>
            </a:r>
            <a:r>
              <a:rPr lang="ru-RU" b="1" dirty="0" err="1" smtClean="0"/>
              <a:t>рмацевт</a:t>
            </a:r>
            <a:r>
              <a:rPr lang="ru-RU" dirty="0" smtClean="0"/>
              <a:t> ( </a:t>
            </a:r>
            <a:r>
              <a:rPr lang="ru-RU" dirty="0" err="1" smtClean="0"/>
              <a:t>непровер</a:t>
            </a:r>
            <a:r>
              <a:rPr lang="ru-RU" dirty="0" smtClean="0"/>
              <a:t>.), </a:t>
            </a:r>
            <a:r>
              <a:rPr lang="ru-RU" dirty="0" err="1" smtClean="0"/>
              <a:t>выг</a:t>
            </a:r>
            <a:r>
              <a:rPr lang="ru-RU" dirty="0" smtClean="0"/>
              <a:t>…</a:t>
            </a:r>
            <a:r>
              <a:rPr lang="ru-RU" dirty="0" err="1" smtClean="0"/>
              <a:t>реть</a:t>
            </a:r>
            <a:endParaRPr lang="ru-RU" dirty="0" smtClean="0"/>
          </a:p>
          <a:p>
            <a:pPr fontAlgn="base"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Рассмотрим примеры.</a:t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Правописание корней</a:t>
            </a:r>
          </a:p>
          <a:p>
            <a:r>
              <a:rPr lang="ru-RU" b="1" dirty="0" smtClean="0"/>
              <a:t>Корень</a:t>
            </a:r>
            <a:r>
              <a:rPr lang="ru-RU" dirty="0" smtClean="0"/>
              <a:t> — это основная смысловая часть слова.</a:t>
            </a:r>
            <a:br>
              <a:rPr lang="ru-RU" dirty="0" smtClean="0"/>
            </a:br>
            <a:r>
              <a:rPr lang="ru-RU" dirty="0" smtClean="0"/>
              <a:t>Корни можно разделить на три группы:</a:t>
            </a:r>
          </a:p>
          <a:p>
            <a:r>
              <a:rPr lang="ru-RU" dirty="0" smtClean="0"/>
              <a:t>корни с безударными проверяемыми гласными</a:t>
            </a:r>
          </a:p>
          <a:p>
            <a:r>
              <a:rPr lang="ru-RU" dirty="0" smtClean="0"/>
              <a:t>корни с безударными непроверяемыми гласными</a:t>
            </a:r>
          </a:p>
          <a:p>
            <a:r>
              <a:rPr lang="ru-RU" dirty="0" smtClean="0"/>
              <a:t>корни с чередующимися гласными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Выбор гласной буквы в безударном положении в корне определяется способом проверки. Проверять необходимо формами того же слова или однокоренными словами, в которых проверяемый гласный находится под ударением. Например: </a:t>
            </a:r>
            <a:r>
              <a:rPr lang="ru-RU" i="1" dirty="0" smtClean="0"/>
              <a:t>звезда — звёздный, скреплять — скрепка, смотреть — смотрит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</a:p>
          <a:p>
            <a:pPr algn="just"/>
            <a:r>
              <a:rPr lang="ru-RU" dirty="0" smtClean="0"/>
              <a:t>Есть несколько особенностей, на которые следует обратить внимание при такой проверке:</a:t>
            </a:r>
          </a:p>
          <a:p>
            <a:pPr algn="just"/>
            <a:r>
              <a:rPr lang="ru-RU" dirty="0" smtClean="0"/>
              <a:t>Есть слова старославянского по происхождения с сочетаниями </a:t>
            </a:r>
            <a:r>
              <a:rPr lang="ru-RU" dirty="0" err="1" smtClean="0"/>
              <a:t>ра</a:t>
            </a:r>
            <a:r>
              <a:rPr lang="ru-RU" dirty="0" smtClean="0"/>
              <a:t>/</a:t>
            </a:r>
            <a:r>
              <a:rPr lang="ru-RU" dirty="0" err="1" smtClean="0"/>
              <a:t>ла</a:t>
            </a:r>
            <a:r>
              <a:rPr lang="ru-RU" dirty="0" smtClean="0"/>
              <a:t>, которые в русском языке имеют сочетания </a:t>
            </a:r>
            <a:r>
              <a:rPr lang="ru-RU" dirty="0" err="1" smtClean="0"/>
              <a:t>оро</a:t>
            </a:r>
            <a:r>
              <a:rPr lang="ru-RU" dirty="0" smtClean="0"/>
              <a:t>/</a:t>
            </a:r>
            <a:r>
              <a:rPr lang="ru-RU" dirty="0" err="1" smtClean="0"/>
              <a:t>оло</a:t>
            </a:r>
            <a:r>
              <a:rPr lang="ru-RU" dirty="0" smtClean="0"/>
              <a:t>. Например: </a:t>
            </a:r>
            <a:r>
              <a:rPr lang="ru-RU" i="1" dirty="0" smtClean="0"/>
              <a:t>врата-ворота, глава-голова, бразды-борозда.</a:t>
            </a:r>
            <a:endParaRPr lang="ru-RU" dirty="0" smtClean="0"/>
          </a:p>
          <a:p>
            <a:pPr algn="just"/>
            <a:r>
              <a:rPr lang="ru-RU" dirty="0" smtClean="0"/>
              <a:t>Нельзя проверять безударную гласную </a:t>
            </a:r>
            <a:r>
              <a:rPr lang="ru-RU" i="1" dirty="0" smtClean="0"/>
              <a:t>о</a:t>
            </a:r>
            <a:r>
              <a:rPr lang="ru-RU" dirty="0" smtClean="0"/>
              <a:t> в корнях глаголов совершенного вида формами несовершенного вида. Например: </a:t>
            </a:r>
            <a:r>
              <a:rPr lang="ru-RU" i="1" dirty="0" err="1" smtClean="0"/>
              <a:t>затопить-топка</a:t>
            </a:r>
            <a:r>
              <a:rPr lang="ru-RU" i="1" dirty="0" smtClean="0"/>
              <a:t> (а не затапливать), опоздать — поздно (а не опаздывать), проглотить — глотка (а не проглатывать).</a:t>
            </a:r>
            <a:endParaRPr lang="ru-RU" dirty="0" smtClean="0"/>
          </a:p>
          <a:p>
            <a:pPr algn="just"/>
            <a:r>
              <a:rPr lang="ru-RU" dirty="0" smtClean="0"/>
              <a:t>При выборе написания </a:t>
            </a:r>
            <a:r>
              <a:rPr lang="ru-RU" i="1" dirty="0" smtClean="0"/>
              <a:t>о</a:t>
            </a:r>
            <a:r>
              <a:rPr lang="ru-RU" dirty="0" smtClean="0"/>
              <a:t> или </a:t>
            </a:r>
            <a:r>
              <a:rPr lang="ru-RU" i="1" dirty="0" smtClean="0"/>
              <a:t>а</a:t>
            </a:r>
            <a:r>
              <a:rPr lang="ru-RU" dirty="0" smtClean="0"/>
              <a:t> в безударных глагольных корнях не следует использовать для проверки глаголы несовершенного вида с суффиксом </a:t>
            </a:r>
            <a:r>
              <a:rPr lang="ru-RU" i="1" dirty="0" smtClean="0"/>
              <a:t>-</a:t>
            </a:r>
            <a:r>
              <a:rPr lang="ru-RU" i="1" dirty="0" err="1" smtClean="0"/>
              <a:t>ыва</a:t>
            </a:r>
            <a:r>
              <a:rPr lang="ru-RU" i="1" dirty="0" smtClean="0"/>
              <a:t>-/-ива-</a:t>
            </a:r>
            <a:r>
              <a:rPr lang="ru-RU" dirty="0" smtClean="0"/>
              <a:t>. Например: </a:t>
            </a:r>
            <a:r>
              <a:rPr lang="ru-RU" i="1" dirty="0" smtClean="0"/>
              <a:t>бросать — бросить (а не набрасывать), топтать — топчет (а не вытаптывать)</a:t>
            </a:r>
            <a:r>
              <a:rPr lang="ru-RU" dirty="0" smtClean="0"/>
              <a:t> и т.п.</a:t>
            </a:r>
          </a:p>
          <a:p>
            <a:pPr algn="just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Корни с безударными проверяемыми гласными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В </a:t>
            </a:r>
            <a:r>
              <a:rPr lang="ru-RU" dirty="0" smtClean="0"/>
              <a:t>русском языке есть множество слов, в которых нельзя проверить безударную гласную. Это, так </a:t>
            </a:r>
            <a:r>
              <a:rPr lang="ru-RU" dirty="0" smtClean="0"/>
              <a:t>называемые</a:t>
            </a:r>
            <a:r>
              <a:rPr lang="ru-RU" dirty="0" smtClean="0"/>
              <a:t>, словарные слова. Их написание следует проверять по орфографическому словарю. Например: </a:t>
            </a:r>
            <a:r>
              <a:rPr lang="ru-RU" i="1" dirty="0" smtClean="0"/>
              <a:t>винегрет, дирижабль, макулатура</a:t>
            </a:r>
            <a:r>
              <a:rPr lang="ru-RU" dirty="0" smtClean="0"/>
              <a:t> и т. п.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24744"/>
          </a:xfrm>
        </p:spPr>
        <p:txBody>
          <a:bodyPr>
            <a:noAutofit/>
          </a:bodyPr>
          <a:lstStyle/>
          <a:p>
            <a:r>
              <a:rPr lang="ru-RU" sz="3200" b="1" dirty="0"/>
              <a:t>Корни с </a:t>
            </a:r>
            <a:r>
              <a:rPr lang="ru-RU" sz="3200" b="1" dirty="0" smtClean="0"/>
              <a:t>безударными</a:t>
            </a:r>
            <a:br>
              <a:rPr lang="ru-RU" sz="3200" b="1" dirty="0" smtClean="0"/>
            </a:br>
            <a:r>
              <a:rPr lang="ru-RU" sz="3200" b="1" dirty="0" smtClean="0"/>
              <a:t> </a:t>
            </a:r>
            <a:r>
              <a:rPr lang="ru-RU" sz="3200" b="1" dirty="0"/>
              <a:t>непроверяемыми гласными</a:t>
            </a:r>
            <a:br>
              <a:rPr lang="ru-RU" sz="3200" b="1" dirty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u="sng" dirty="0" smtClean="0"/>
              <a:t>рос/</a:t>
            </a:r>
            <a:r>
              <a:rPr lang="ru-RU" b="1" u="sng" dirty="0" err="1" smtClean="0"/>
              <a:t>раст</a:t>
            </a:r>
            <a:r>
              <a:rPr lang="ru-RU" b="1" u="sng" dirty="0" smtClean="0"/>
              <a:t>/</a:t>
            </a:r>
            <a:r>
              <a:rPr lang="ru-RU" b="1" u="sng" dirty="0" err="1" smtClean="0"/>
              <a:t>ращ</a:t>
            </a:r>
            <a:endParaRPr lang="ru-RU" b="1" u="sng" dirty="0" smtClean="0"/>
          </a:p>
          <a:p>
            <a:r>
              <a:rPr lang="ru-RU" dirty="0" smtClean="0"/>
              <a:t>в безударном положении</a:t>
            </a:r>
          </a:p>
          <a:p>
            <a:r>
              <a:rPr lang="ru-RU" dirty="0" smtClean="0"/>
              <a:t>перед </a:t>
            </a:r>
            <a:r>
              <a:rPr lang="ru-RU" dirty="0" err="1" smtClean="0"/>
              <a:t>ст</a:t>
            </a:r>
            <a:r>
              <a:rPr lang="ru-RU" dirty="0" smtClean="0"/>
              <a:t> и </a:t>
            </a:r>
            <a:r>
              <a:rPr lang="ru-RU" dirty="0" err="1" smtClean="0"/>
              <a:t>щ</a:t>
            </a:r>
            <a:r>
              <a:rPr lang="ru-RU" dirty="0" smtClean="0"/>
              <a:t> пишется а ,</a:t>
            </a:r>
          </a:p>
          <a:p>
            <a:r>
              <a:rPr lang="ru-RU" dirty="0" smtClean="0"/>
              <a:t>в остальных случаях пишется о</a:t>
            </a:r>
          </a:p>
          <a:p>
            <a:r>
              <a:rPr lang="ru-RU" i="1" dirty="0" smtClean="0"/>
              <a:t>Например: р</a:t>
            </a:r>
            <a:r>
              <a:rPr lang="ru-RU" i="1" u="sng" dirty="0" smtClean="0"/>
              <a:t>а</a:t>
            </a:r>
            <a:r>
              <a:rPr lang="ru-RU" i="1" dirty="0" smtClean="0"/>
              <a:t>стение, подр</a:t>
            </a:r>
            <a:r>
              <a:rPr lang="ru-RU" i="1" u="sng" dirty="0" smtClean="0"/>
              <a:t>о</a:t>
            </a:r>
            <a:r>
              <a:rPr lang="ru-RU" i="1" dirty="0" smtClean="0"/>
              <a:t>сли</a:t>
            </a:r>
            <a:r>
              <a:rPr lang="ru-RU" b="1" i="1" dirty="0" smtClean="0"/>
              <a:t> </a:t>
            </a:r>
            <a:endParaRPr lang="ru-RU" dirty="0" smtClean="0"/>
          </a:p>
          <a:p>
            <a:r>
              <a:rPr lang="ru-RU" b="1" i="1" dirty="0" smtClean="0"/>
              <a:t>Исключения:</a:t>
            </a:r>
            <a:r>
              <a:rPr lang="ru-RU" dirty="0" smtClean="0"/>
              <a:t> отрасль, росток, на вырост, ростовщик, Ростов, Ростислав</a:t>
            </a:r>
          </a:p>
          <a:p>
            <a:pPr>
              <a:buNone/>
            </a:pPr>
            <a:r>
              <a:rPr lang="ru-RU" b="1" u="sng" dirty="0" smtClean="0"/>
              <a:t>лаг/лож</a:t>
            </a:r>
          </a:p>
          <a:p>
            <a:r>
              <a:rPr lang="ru-RU" dirty="0" smtClean="0"/>
              <a:t>Пишется лаг, если после корня стоит суффикс а.</a:t>
            </a:r>
          </a:p>
          <a:p>
            <a:r>
              <a:rPr lang="ru-RU" dirty="0" smtClean="0"/>
              <a:t>Пишется лож , если суффикса а нет.</a:t>
            </a:r>
          </a:p>
          <a:p>
            <a:r>
              <a:rPr lang="ru-RU" dirty="0" smtClean="0"/>
              <a:t>Например: прил</a:t>
            </a:r>
            <a:r>
              <a:rPr lang="ru-RU" u="sng" dirty="0" smtClean="0"/>
              <a:t>о</a:t>
            </a:r>
            <a:r>
              <a:rPr lang="ru-RU" dirty="0" smtClean="0"/>
              <a:t>жение, пол</a:t>
            </a:r>
            <a:r>
              <a:rPr lang="ru-RU" u="sng" dirty="0" smtClean="0"/>
              <a:t>а</a:t>
            </a:r>
            <a:r>
              <a:rPr lang="ru-RU" dirty="0" smtClean="0"/>
              <a:t>гаться</a:t>
            </a:r>
          </a:p>
          <a:p>
            <a:pPr>
              <a:buNone/>
            </a:pPr>
            <a:r>
              <a:rPr lang="ru-RU" b="1" u="sng" dirty="0" smtClean="0"/>
              <a:t>кос/</a:t>
            </a:r>
            <a:r>
              <a:rPr lang="ru-RU" b="1" u="sng" dirty="0" err="1" smtClean="0"/>
              <a:t>кас</a:t>
            </a:r>
            <a:endParaRPr lang="ru-RU" b="1" u="sng" dirty="0" smtClean="0"/>
          </a:p>
          <a:p>
            <a:r>
              <a:rPr lang="ru-RU" dirty="0" smtClean="0"/>
              <a:t>пишется а , если после корня стоит суффикс </a:t>
            </a:r>
            <a:r>
              <a:rPr lang="ru-RU" dirty="0" smtClean="0"/>
              <a:t>а.</a:t>
            </a:r>
            <a:endParaRPr lang="ru-RU" dirty="0" smtClean="0"/>
          </a:p>
          <a:p>
            <a:r>
              <a:rPr lang="ru-RU" dirty="0" smtClean="0"/>
              <a:t>пишется о , если суффикса а нет.</a:t>
            </a:r>
          </a:p>
          <a:p>
            <a:r>
              <a:rPr lang="ru-RU" dirty="0" smtClean="0"/>
              <a:t>Например: прик</a:t>
            </a:r>
            <a:r>
              <a:rPr lang="ru-RU" u="sng" dirty="0" smtClean="0"/>
              <a:t>о</a:t>
            </a:r>
            <a:r>
              <a:rPr lang="ru-RU" dirty="0" smtClean="0"/>
              <a:t>снулся, к</a:t>
            </a:r>
            <a:r>
              <a:rPr lang="ru-RU" u="sng" dirty="0" smtClean="0"/>
              <a:t>а</a:t>
            </a:r>
            <a:r>
              <a:rPr lang="ru-RU" dirty="0" smtClean="0"/>
              <a:t>сается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Рассмотрим правила для этих корней. Обратите внимание, что правила написания </a:t>
            </a:r>
            <a:r>
              <a:rPr lang="ru-RU" sz="2000" b="1" dirty="0" smtClean="0"/>
              <a:t>чередующихся гласных в корнях слов</a:t>
            </a:r>
            <a:r>
              <a:rPr lang="ru-RU" sz="2000" dirty="0" smtClean="0"/>
              <a:t> касаются не только безударных гласных, но в некоторых случаях и ударных тоже.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494</TotalTime>
  <Words>322</Words>
  <Application>Microsoft Office PowerPoint</Application>
  <PresentationFormat>Экран (4:3)</PresentationFormat>
  <Paragraphs>162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Подготовка к ЕГЭ</vt:lpstr>
      <vt:lpstr>Задание №9</vt:lpstr>
      <vt:lpstr>Особенности  задания</vt:lpstr>
      <vt:lpstr> Алгоритм выполнения задания № 9. </vt:lpstr>
      <vt:lpstr>Рассмотрим примеры. </vt:lpstr>
      <vt:lpstr>Презентация PowerPoint</vt:lpstr>
      <vt:lpstr> Корни с безударными проверяемыми гласными </vt:lpstr>
      <vt:lpstr>Корни с безударными  непроверяемыми гласными </vt:lpstr>
      <vt:lpstr> Рассмотрим правила для этих корней. Обратите внимание, что правила написания чередующихся гласных в корнях слов касаются не только безударных гласных, но в некоторых случаях и ударных тоже. </vt:lpstr>
      <vt:lpstr>Презентация PowerPoint</vt:lpstr>
      <vt:lpstr>Презентация PowerPoint</vt:lpstr>
      <vt:lpstr>Презентация PowerPoint</vt:lpstr>
      <vt:lpstr>Задания </vt:lpstr>
      <vt:lpstr>Презентация PowerPoint</vt:lpstr>
      <vt:lpstr>Презентация PowerPoint</vt:lpstr>
      <vt:lpstr>ОТВЕТЫ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9 (2019)</dc:title>
  <dc:creator>1pc</dc:creator>
  <cp:lastModifiedBy>Пользователь</cp:lastModifiedBy>
  <cp:revision>11</cp:revision>
  <dcterms:created xsi:type="dcterms:W3CDTF">2018-09-10T01:36:29Z</dcterms:created>
  <dcterms:modified xsi:type="dcterms:W3CDTF">2020-06-27T09:59:36Z</dcterms:modified>
</cp:coreProperties>
</file>